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</p:sldIdLst>
  <p:sldSz cy="5143500" cx="9144000"/>
  <p:notesSz cx="6858000" cy="9144000"/>
  <p:embeddedFontLst>
    <p:embeddedFont>
      <p:font typeface="Bebas Neue"/>
      <p:regular r:id="rId40"/>
    </p:embeddedFont>
    <p:embeddedFont>
      <p:font typeface="Oswald"/>
      <p:regular r:id="rId41"/>
      <p:bold r:id="rId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651">
          <p15:clr>
            <a:srgbClr val="A4A3A4"/>
          </p15:clr>
        </p15:guide>
        <p15:guide id="3" orient="horz" pos="317">
          <p15:clr>
            <a:srgbClr val="9AA0A6"/>
          </p15:clr>
        </p15:guide>
        <p15:guide id="4" pos="227">
          <p15:clr>
            <a:srgbClr val="9AA0A6"/>
          </p15:clr>
        </p15:guide>
        <p15:guide id="5" pos="5533">
          <p15:clr>
            <a:srgbClr val="9AA0A6"/>
          </p15:clr>
        </p15:guide>
        <p15:guide id="6" orient="horz" pos="3013">
          <p15:clr>
            <a:srgbClr val="9AA0A6"/>
          </p15:clr>
        </p15:guide>
      </p15:sldGuideLst>
    </p:ext>
    <p:ext uri="GoogleSlidesCustomDataVersion2">
      <go:slidesCustomData xmlns:go="http://customooxmlschemas.google.com/" r:id="rId43" roundtripDataSignature="AMtx7mgHnGyfMDrR60hMz1r0RuZPA5juX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651"/>
        <p:guide pos="317" orient="horz"/>
        <p:guide pos="227"/>
        <p:guide pos="5533"/>
        <p:guide pos="3013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BebasNeue-regular.fntdata"/><Relationship Id="rId20" Type="http://schemas.openxmlformats.org/officeDocument/2006/relationships/slide" Target="slides/slide15.xml"/><Relationship Id="rId42" Type="http://schemas.openxmlformats.org/officeDocument/2006/relationships/font" Target="fonts/Oswald-bold.fntdata"/><Relationship Id="rId41" Type="http://schemas.openxmlformats.org/officeDocument/2006/relationships/font" Target="fonts/Oswald-regular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43" Type="http://customschemas.google.com/relationships/presentationmetadata" Target="meta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" name="Google Shape;5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ec895709ce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7" name="Google Shape;197;g1ec895709ce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ec7d5df68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8" name="Google Shape;208;g1ec7d5df68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ec7d5df684_1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9" name="Google Shape;219;g1ec7d5df684_1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ec895709ce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9" name="Google Shape;229;g1ec895709ce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1ec895709ce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1" name="Google Shape;241;g1ec895709ce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ec94a209d2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1" name="Google Shape;251;g1ec94a209d2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ec94a21e01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5" name="Google Shape;265;g1ec94a21e01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1ec895709ce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9" name="Google Shape;279;g1ec895709ce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1ec895709ce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1" name="Google Shape;291;g1ec895709ce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ec895709ce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3" name="Google Shape;303;g1ec895709ce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ec7d5df684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3" name="Google Shape;103;g1ec7d5df684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1ec895709ce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5" name="Google Shape;315;g1ec895709ce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1ec895709ce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7" name="Google Shape;327;g1ec895709ce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1ec895709ce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9" name="Google Shape;339;g1ec895709ce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1ec895709ce_0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0" name="Google Shape;350;g1ec895709ce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3" name="Google Shape;363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1ec8039e965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5" name="Google Shape;375;g1ec8039e965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1ec895709ce_0_1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6" name="Google Shape;386;g1ec895709ce_0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1ec895709ce_0_2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7" name="Google Shape;397;g1ec895709ce_0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1ec895709ce_0_2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8" name="Google Shape;408;g1ec895709ce_0_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1ec895709ce_0_2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9" name="Google Shape;419;g1ec895709ce_0_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4" name="Google Shape;114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1ec895709ce_0_2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1" name="Google Shape;431;g1ec895709ce_0_2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1ec895709ce_0_2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3" name="Google Shape;443;g1ec895709ce_0_2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1ec895709ce_0_2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4" name="Google Shape;454;g1ec895709ce_0_2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1ec803a8143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5" name="Google Shape;465;g1ec803a8143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5" name="Google Shape;475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ec7d5df684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8" name="Google Shape;128;g1ec7d5df684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ec895709ce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9" name="Google Shape;139;g1ec895709ce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ec895709ce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0" name="Google Shape;150;g1ec895709ce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1ec895709ce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3" name="Google Shape;163;g1ec895709ce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1ec895709ce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5" name="Google Shape;175;g1ec895709ce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ec7d5df684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6" name="Google Shape;186;g1ec7d5df684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30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30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" name="Google Shape;15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" name="Google Shape;16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24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24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26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26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27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2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2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2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2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29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2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Relationship Id="rId4" Type="http://schemas.openxmlformats.org/officeDocument/2006/relationships/image" Target="../media/image8.png"/><Relationship Id="rId5" Type="http://schemas.openxmlformats.org/officeDocument/2006/relationships/image" Target="../media/image2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3.png"/><Relationship Id="rId4" Type="http://schemas.openxmlformats.org/officeDocument/2006/relationships/image" Target="../media/image1.png"/><Relationship Id="rId5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Relationship Id="rId4" Type="http://schemas.openxmlformats.org/officeDocument/2006/relationships/image" Target="../media/image22.png"/><Relationship Id="rId5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Relationship Id="rId4" Type="http://schemas.openxmlformats.org/officeDocument/2006/relationships/image" Target="../media/image1.png"/><Relationship Id="rId5" Type="http://schemas.openxmlformats.org/officeDocument/2006/relationships/image" Target="../media/image13.png"/><Relationship Id="rId6" Type="http://schemas.openxmlformats.org/officeDocument/2006/relationships/image" Target="../media/image1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Relationship Id="rId4" Type="http://schemas.openxmlformats.org/officeDocument/2006/relationships/image" Target="../media/image1.png"/><Relationship Id="rId5" Type="http://schemas.openxmlformats.org/officeDocument/2006/relationships/image" Target="../media/image1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.png"/><Relationship Id="rId4" Type="http://schemas.openxmlformats.org/officeDocument/2006/relationships/image" Target="../media/image1.png"/><Relationship Id="rId5" Type="http://schemas.openxmlformats.org/officeDocument/2006/relationships/image" Target="../media/image2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.png"/><Relationship Id="rId4" Type="http://schemas.openxmlformats.org/officeDocument/2006/relationships/image" Target="../media/image23.png"/><Relationship Id="rId5" Type="http://schemas.openxmlformats.org/officeDocument/2006/relationships/image" Target="../media/image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.png"/><Relationship Id="rId4" Type="http://schemas.openxmlformats.org/officeDocument/2006/relationships/image" Target="../media/image8.png"/><Relationship Id="rId5" Type="http://schemas.openxmlformats.org/officeDocument/2006/relationships/image" Target="../media/image2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.png"/><Relationship Id="rId4" Type="http://schemas.openxmlformats.org/officeDocument/2006/relationships/image" Target="../media/image8.png"/><Relationship Id="rId5" Type="http://schemas.openxmlformats.org/officeDocument/2006/relationships/image" Target="../media/image3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.png"/><Relationship Id="rId4" Type="http://schemas.openxmlformats.org/officeDocument/2006/relationships/image" Target="../media/image8.png"/><Relationship Id="rId5" Type="http://schemas.openxmlformats.org/officeDocument/2006/relationships/image" Target="../media/image1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.png"/><Relationship Id="rId4" Type="http://schemas.openxmlformats.org/officeDocument/2006/relationships/image" Target="../media/image8.png"/><Relationship Id="rId5" Type="http://schemas.openxmlformats.org/officeDocument/2006/relationships/image" Target="../media/image3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.png"/><Relationship Id="rId4" Type="http://schemas.openxmlformats.org/officeDocument/2006/relationships/image" Target="../media/image8.png"/><Relationship Id="rId5" Type="http://schemas.openxmlformats.org/officeDocument/2006/relationships/image" Target="../media/image3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.png"/><Relationship Id="rId4" Type="http://schemas.openxmlformats.org/officeDocument/2006/relationships/image" Target="../media/image8.png"/><Relationship Id="rId5" Type="http://schemas.openxmlformats.org/officeDocument/2006/relationships/image" Target="../media/image19.gif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.png"/><Relationship Id="rId4" Type="http://schemas.openxmlformats.org/officeDocument/2006/relationships/image" Target="../media/image8.png"/><Relationship Id="rId5" Type="http://schemas.openxmlformats.org/officeDocument/2006/relationships/image" Target="../media/image3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.png"/><Relationship Id="rId4" Type="http://schemas.openxmlformats.org/officeDocument/2006/relationships/image" Target="../media/image8.png"/><Relationship Id="rId5" Type="http://schemas.openxmlformats.org/officeDocument/2006/relationships/image" Target="../media/image2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.png"/><Relationship Id="rId4" Type="http://schemas.openxmlformats.org/officeDocument/2006/relationships/image" Target="../media/image8.png"/><Relationship Id="rId5" Type="http://schemas.openxmlformats.org/officeDocument/2006/relationships/image" Target="../media/image3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.png"/><Relationship Id="rId4" Type="http://schemas.openxmlformats.org/officeDocument/2006/relationships/image" Target="../media/image8.png"/><Relationship Id="rId5" Type="http://schemas.openxmlformats.org/officeDocument/2006/relationships/image" Target="../media/image25.png"/><Relationship Id="rId6" Type="http://schemas.openxmlformats.org/officeDocument/2006/relationships/image" Target="../media/image2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.png"/><Relationship Id="rId4" Type="http://schemas.openxmlformats.org/officeDocument/2006/relationships/image" Target="../media/image8.png"/><Relationship Id="rId5" Type="http://schemas.openxmlformats.org/officeDocument/2006/relationships/image" Target="../media/image34.png"/><Relationship Id="rId6" Type="http://schemas.openxmlformats.org/officeDocument/2006/relationships/image" Target="../media/image3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.png"/><Relationship Id="rId4" Type="http://schemas.openxmlformats.org/officeDocument/2006/relationships/image" Target="../media/image8.png"/><Relationship Id="rId5" Type="http://schemas.openxmlformats.org/officeDocument/2006/relationships/hyperlink" Target="http://drive.google.com/file/d/1Pg3Ey_OL4t0xdd-TXLXlF0ZrOphdL1xl/view" TargetMode="External"/><Relationship Id="rId6" Type="http://schemas.openxmlformats.org/officeDocument/2006/relationships/image" Target="../media/image39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7.gif"/><Relationship Id="rId4" Type="http://schemas.openxmlformats.org/officeDocument/2006/relationships/image" Target="../media/image3.png"/><Relationship Id="rId5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8.png"/><Relationship Id="rId5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8.png"/><Relationship Id="rId5" Type="http://schemas.openxmlformats.org/officeDocument/2006/relationships/image" Target="../media/image2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8.png"/><Relationship Id="rId5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8.png"/><Relationship Id="rId5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8.png"/><Relationship Id="rId5" Type="http://schemas.openxmlformats.org/officeDocument/2006/relationships/image" Target="../media/image1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"/>
          <p:cNvSpPr/>
          <p:nvPr/>
        </p:nvSpPr>
        <p:spPr>
          <a:xfrm>
            <a:off x="2351550" y="2143200"/>
            <a:ext cx="4440900" cy="857100"/>
          </a:xfrm>
          <a:prstGeom prst="rect">
            <a:avLst/>
          </a:prstGeom>
          <a:solidFill>
            <a:srgbClr val="000000">
              <a:alpha val="5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1"/>
          <p:cNvSpPr/>
          <p:nvPr/>
        </p:nvSpPr>
        <p:spPr>
          <a:xfrm>
            <a:off x="2446825" y="2228200"/>
            <a:ext cx="4257900" cy="695100"/>
          </a:xfrm>
          <a:prstGeom prst="rect">
            <a:avLst/>
          </a:prstGeom>
          <a:solidFill>
            <a:srgbClr val="000000">
              <a:alpha val="5450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6" name="Google Shape;56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77713" y="2228251"/>
            <a:ext cx="4257935" cy="694991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"/>
          <p:cNvSpPr/>
          <p:nvPr/>
        </p:nvSpPr>
        <p:spPr>
          <a:xfrm>
            <a:off x="4154250" y="34300"/>
            <a:ext cx="835500" cy="772200"/>
          </a:xfrm>
          <a:prstGeom prst="rect">
            <a:avLst/>
          </a:prstGeom>
          <a:solidFill>
            <a:srgbClr val="000000">
              <a:alpha val="5450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8" name="Google Shape;58;p1"/>
          <p:cNvPicPr preferRelativeResize="0"/>
          <p:nvPr/>
        </p:nvPicPr>
        <p:blipFill rotWithShape="1">
          <a:blip r:embed="rId4">
            <a:alphaModFix/>
          </a:blip>
          <a:srcRect b="23105" l="-9041" r="-6430" t="-16913"/>
          <a:stretch/>
        </p:blipFill>
        <p:spPr>
          <a:xfrm>
            <a:off x="4184101" y="7"/>
            <a:ext cx="752399" cy="7293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" name="Google Shape;59;p1"/>
          <p:cNvGrpSpPr/>
          <p:nvPr/>
        </p:nvGrpSpPr>
        <p:grpSpPr>
          <a:xfrm>
            <a:off x="-3575" y="-2975"/>
            <a:ext cx="517901" cy="5146475"/>
            <a:chOff x="-3575" y="-2975"/>
            <a:chExt cx="517901" cy="5146475"/>
          </a:xfrm>
        </p:grpSpPr>
        <p:pic>
          <p:nvPicPr>
            <p:cNvPr id="60" name="Google Shape;60;p1"/>
            <p:cNvPicPr preferRelativeResize="0"/>
            <p:nvPr/>
          </p:nvPicPr>
          <p:blipFill rotWithShape="1">
            <a:blip r:embed="rId5">
              <a:alphaModFix/>
            </a:blip>
            <a:srcRect b="25391" l="7097" r="78712" t="24869"/>
            <a:stretch/>
          </p:blipFill>
          <p:spPr>
            <a:xfrm>
              <a:off x="-3575" y="-2975"/>
              <a:ext cx="260151" cy="260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" name="Google Shape;61;p1"/>
            <p:cNvPicPr preferRelativeResize="0"/>
            <p:nvPr/>
          </p:nvPicPr>
          <p:blipFill rotWithShape="1">
            <a:blip r:embed="rId5">
              <a:alphaModFix/>
            </a:blip>
            <a:srcRect b="25391" l="7097" r="78712" t="24869"/>
            <a:stretch/>
          </p:blipFill>
          <p:spPr>
            <a:xfrm>
              <a:off x="254175" y="254200"/>
              <a:ext cx="260151" cy="260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" name="Google Shape;62;p1"/>
            <p:cNvPicPr preferRelativeResize="0"/>
            <p:nvPr/>
          </p:nvPicPr>
          <p:blipFill rotWithShape="1">
            <a:blip r:embed="rId5">
              <a:alphaModFix/>
            </a:blip>
            <a:srcRect b="25391" l="7097" r="78712" t="24869"/>
            <a:stretch/>
          </p:blipFill>
          <p:spPr>
            <a:xfrm>
              <a:off x="-3575" y="511375"/>
              <a:ext cx="260151" cy="260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3" name="Google Shape;63;p1"/>
            <p:cNvPicPr preferRelativeResize="0"/>
            <p:nvPr/>
          </p:nvPicPr>
          <p:blipFill rotWithShape="1">
            <a:blip r:embed="rId5">
              <a:alphaModFix/>
            </a:blip>
            <a:srcRect b="25391" l="7097" r="78712" t="24869"/>
            <a:stretch/>
          </p:blipFill>
          <p:spPr>
            <a:xfrm>
              <a:off x="254175" y="768550"/>
              <a:ext cx="260151" cy="260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" name="Google Shape;64;p1"/>
            <p:cNvPicPr preferRelativeResize="0"/>
            <p:nvPr/>
          </p:nvPicPr>
          <p:blipFill rotWithShape="1">
            <a:blip r:embed="rId5">
              <a:alphaModFix/>
            </a:blip>
            <a:srcRect b="25391" l="7097" r="78712" t="24869"/>
            <a:stretch/>
          </p:blipFill>
          <p:spPr>
            <a:xfrm>
              <a:off x="-3575" y="1025125"/>
              <a:ext cx="260151" cy="260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5" name="Google Shape;65;p1"/>
            <p:cNvPicPr preferRelativeResize="0"/>
            <p:nvPr/>
          </p:nvPicPr>
          <p:blipFill rotWithShape="1">
            <a:blip r:embed="rId5">
              <a:alphaModFix/>
            </a:blip>
            <a:srcRect b="25391" l="7097" r="78712" t="24869"/>
            <a:stretch/>
          </p:blipFill>
          <p:spPr>
            <a:xfrm>
              <a:off x="254175" y="1282300"/>
              <a:ext cx="260151" cy="260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6" name="Google Shape;66;p1"/>
            <p:cNvPicPr preferRelativeResize="0"/>
            <p:nvPr/>
          </p:nvPicPr>
          <p:blipFill rotWithShape="1">
            <a:blip r:embed="rId5">
              <a:alphaModFix/>
            </a:blip>
            <a:srcRect b="25391" l="7097" r="78712" t="24869"/>
            <a:stretch/>
          </p:blipFill>
          <p:spPr>
            <a:xfrm>
              <a:off x="-3575" y="1539475"/>
              <a:ext cx="260151" cy="260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7" name="Google Shape;67;p1"/>
            <p:cNvPicPr preferRelativeResize="0"/>
            <p:nvPr/>
          </p:nvPicPr>
          <p:blipFill rotWithShape="1">
            <a:blip r:embed="rId5">
              <a:alphaModFix/>
            </a:blip>
            <a:srcRect b="25391" l="7097" r="78712" t="24869"/>
            <a:stretch/>
          </p:blipFill>
          <p:spPr>
            <a:xfrm>
              <a:off x="254175" y="1796650"/>
              <a:ext cx="260151" cy="260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8" name="Google Shape;68;p1"/>
            <p:cNvPicPr preferRelativeResize="0"/>
            <p:nvPr/>
          </p:nvPicPr>
          <p:blipFill rotWithShape="1">
            <a:blip r:embed="rId5">
              <a:alphaModFix/>
            </a:blip>
            <a:srcRect b="25391" l="7097" r="78712" t="24869"/>
            <a:stretch/>
          </p:blipFill>
          <p:spPr>
            <a:xfrm>
              <a:off x="-3575" y="2053825"/>
              <a:ext cx="260151" cy="260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" name="Google Shape;69;p1"/>
            <p:cNvPicPr preferRelativeResize="0"/>
            <p:nvPr/>
          </p:nvPicPr>
          <p:blipFill rotWithShape="1">
            <a:blip r:embed="rId5">
              <a:alphaModFix/>
            </a:blip>
            <a:srcRect b="25391" l="7097" r="78712" t="24869"/>
            <a:stretch/>
          </p:blipFill>
          <p:spPr>
            <a:xfrm>
              <a:off x="254175" y="2311000"/>
              <a:ext cx="260151" cy="260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" name="Google Shape;70;p1"/>
            <p:cNvPicPr preferRelativeResize="0"/>
            <p:nvPr/>
          </p:nvPicPr>
          <p:blipFill rotWithShape="1">
            <a:blip r:embed="rId5">
              <a:alphaModFix/>
            </a:blip>
            <a:srcRect b="25391" l="7097" r="78712" t="24869"/>
            <a:stretch/>
          </p:blipFill>
          <p:spPr>
            <a:xfrm>
              <a:off x="-3575" y="2568175"/>
              <a:ext cx="260151" cy="260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" name="Google Shape;71;p1"/>
            <p:cNvPicPr preferRelativeResize="0"/>
            <p:nvPr/>
          </p:nvPicPr>
          <p:blipFill rotWithShape="1">
            <a:blip r:embed="rId5">
              <a:alphaModFix/>
            </a:blip>
            <a:srcRect b="25391" l="7097" r="78712" t="24869"/>
            <a:stretch/>
          </p:blipFill>
          <p:spPr>
            <a:xfrm>
              <a:off x="254175" y="2825350"/>
              <a:ext cx="260151" cy="260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" name="Google Shape;72;p1"/>
            <p:cNvPicPr preferRelativeResize="0"/>
            <p:nvPr/>
          </p:nvPicPr>
          <p:blipFill rotWithShape="1">
            <a:blip r:embed="rId5">
              <a:alphaModFix/>
            </a:blip>
            <a:srcRect b="25391" l="7097" r="78712" t="24869"/>
            <a:stretch/>
          </p:blipFill>
          <p:spPr>
            <a:xfrm>
              <a:off x="-3575" y="3081925"/>
              <a:ext cx="260151" cy="260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" name="Google Shape;73;p1"/>
            <p:cNvPicPr preferRelativeResize="0"/>
            <p:nvPr/>
          </p:nvPicPr>
          <p:blipFill rotWithShape="1">
            <a:blip r:embed="rId5">
              <a:alphaModFix/>
            </a:blip>
            <a:srcRect b="25391" l="7097" r="78712" t="24869"/>
            <a:stretch/>
          </p:blipFill>
          <p:spPr>
            <a:xfrm>
              <a:off x="254175" y="3339100"/>
              <a:ext cx="260151" cy="260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4" name="Google Shape;74;p1"/>
            <p:cNvPicPr preferRelativeResize="0"/>
            <p:nvPr/>
          </p:nvPicPr>
          <p:blipFill rotWithShape="1">
            <a:blip r:embed="rId5">
              <a:alphaModFix/>
            </a:blip>
            <a:srcRect b="25391" l="7097" r="78712" t="24869"/>
            <a:stretch/>
          </p:blipFill>
          <p:spPr>
            <a:xfrm>
              <a:off x="-3575" y="3596275"/>
              <a:ext cx="260151" cy="260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5" name="Google Shape;75;p1"/>
            <p:cNvPicPr preferRelativeResize="0"/>
            <p:nvPr/>
          </p:nvPicPr>
          <p:blipFill rotWithShape="1">
            <a:blip r:embed="rId5">
              <a:alphaModFix/>
            </a:blip>
            <a:srcRect b="25391" l="7097" r="78712" t="24869"/>
            <a:stretch/>
          </p:blipFill>
          <p:spPr>
            <a:xfrm>
              <a:off x="254175" y="3853450"/>
              <a:ext cx="260151" cy="260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6" name="Google Shape;76;p1"/>
            <p:cNvPicPr preferRelativeResize="0"/>
            <p:nvPr/>
          </p:nvPicPr>
          <p:blipFill rotWithShape="1">
            <a:blip r:embed="rId5">
              <a:alphaModFix/>
            </a:blip>
            <a:srcRect b="25391" l="7097" r="78712" t="24869"/>
            <a:stretch/>
          </p:blipFill>
          <p:spPr>
            <a:xfrm>
              <a:off x="-3575" y="4111825"/>
              <a:ext cx="260151" cy="260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7" name="Google Shape;77;p1"/>
            <p:cNvPicPr preferRelativeResize="0"/>
            <p:nvPr/>
          </p:nvPicPr>
          <p:blipFill rotWithShape="1">
            <a:blip r:embed="rId5">
              <a:alphaModFix/>
            </a:blip>
            <a:srcRect b="25391" l="7097" r="78712" t="24869"/>
            <a:stretch/>
          </p:blipFill>
          <p:spPr>
            <a:xfrm>
              <a:off x="254175" y="4369000"/>
              <a:ext cx="260151" cy="260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8" name="Google Shape;78;p1"/>
            <p:cNvPicPr preferRelativeResize="0"/>
            <p:nvPr/>
          </p:nvPicPr>
          <p:blipFill rotWithShape="1">
            <a:blip r:embed="rId5">
              <a:alphaModFix/>
            </a:blip>
            <a:srcRect b="25391" l="7097" r="78712" t="24869"/>
            <a:stretch/>
          </p:blipFill>
          <p:spPr>
            <a:xfrm>
              <a:off x="-3575" y="4626175"/>
              <a:ext cx="260151" cy="260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9" name="Google Shape;79;p1"/>
            <p:cNvPicPr preferRelativeResize="0"/>
            <p:nvPr/>
          </p:nvPicPr>
          <p:blipFill rotWithShape="1">
            <a:blip r:embed="rId5">
              <a:alphaModFix/>
            </a:blip>
            <a:srcRect b="25391" l="7097" r="78712" t="24869"/>
            <a:stretch/>
          </p:blipFill>
          <p:spPr>
            <a:xfrm>
              <a:off x="254175" y="4883350"/>
              <a:ext cx="260151" cy="2601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0" name="Google Shape;80;p1"/>
          <p:cNvGrpSpPr/>
          <p:nvPr/>
        </p:nvGrpSpPr>
        <p:grpSpPr>
          <a:xfrm>
            <a:off x="8629675" y="-2975"/>
            <a:ext cx="517901" cy="5146475"/>
            <a:chOff x="-3575" y="-2975"/>
            <a:chExt cx="517901" cy="5146475"/>
          </a:xfrm>
        </p:grpSpPr>
        <p:pic>
          <p:nvPicPr>
            <p:cNvPr id="81" name="Google Shape;81;p1"/>
            <p:cNvPicPr preferRelativeResize="0"/>
            <p:nvPr/>
          </p:nvPicPr>
          <p:blipFill rotWithShape="1">
            <a:blip r:embed="rId5">
              <a:alphaModFix/>
            </a:blip>
            <a:srcRect b="25391" l="7097" r="78712" t="24869"/>
            <a:stretch/>
          </p:blipFill>
          <p:spPr>
            <a:xfrm>
              <a:off x="-3575" y="-2975"/>
              <a:ext cx="260151" cy="260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2" name="Google Shape;82;p1"/>
            <p:cNvPicPr preferRelativeResize="0"/>
            <p:nvPr/>
          </p:nvPicPr>
          <p:blipFill rotWithShape="1">
            <a:blip r:embed="rId5">
              <a:alphaModFix/>
            </a:blip>
            <a:srcRect b="25391" l="7097" r="78712" t="24869"/>
            <a:stretch/>
          </p:blipFill>
          <p:spPr>
            <a:xfrm>
              <a:off x="254175" y="254200"/>
              <a:ext cx="260151" cy="260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3" name="Google Shape;83;p1"/>
            <p:cNvPicPr preferRelativeResize="0"/>
            <p:nvPr/>
          </p:nvPicPr>
          <p:blipFill rotWithShape="1">
            <a:blip r:embed="rId5">
              <a:alphaModFix/>
            </a:blip>
            <a:srcRect b="25391" l="7097" r="78712" t="24869"/>
            <a:stretch/>
          </p:blipFill>
          <p:spPr>
            <a:xfrm>
              <a:off x="-3575" y="511375"/>
              <a:ext cx="260151" cy="260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4" name="Google Shape;84;p1"/>
            <p:cNvPicPr preferRelativeResize="0"/>
            <p:nvPr/>
          </p:nvPicPr>
          <p:blipFill rotWithShape="1">
            <a:blip r:embed="rId5">
              <a:alphaModFix/>
            </a:blip>
            <a:srcRect b="25391" l="7097" r="78712" t="24869"/>
            <a:stretch/>
          </p:blipFill>
          <p:spPr>
            <a:xfrm>
              <a:off x="254175" y="768550"/>
              <a:ext cx="260151" cy="260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5" name="Google Shape;85;p1"/>
            <p:cNvPicPr preferRelativeResize="0"/>
            <p:nvPr/>
          </p:nvPicPr>
          <p:blipFill rotWithShape="1">
            <a:blip r:embed="rId5">
              <a:alphaModFix/>
            </a:blip>
            <a:srcRect b="25391" l="7097" r="78712" t="24869"/>
            <a:stretch/>
          </p:blipFill>
          <p:spPr>
            <a:xfrm>
              <a:off x="-3575" y="1025125"/>
              <a:ext cx="260151" cy="260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6" name="Google Shape;86;p1"/>
            <p:cNvPicPr preferRelativeResize="0"/>
            <p:nvPr/>
          </p:nvPicPr>
          <p:blipFill rotWithShape="1">
            <a:blip r:embed="rId5">
              <a:alphaModFix/>
            </a:blip>
            <a:srcRect b="25391" l="7097" r="78712" t="24869"/>
            <a:stretch/>
          </p:blipFill>
          <p:spPr>
            <a:xfrm>
              <a:off x="254175" y="1282300"/>
              <a:ext cx="260151" cy="260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7" name="Google Shape;87;p1"/>
            <p:cNvPicPr preferRelativeResize="0"/>
            <p:nvPr/>
          </p:nvPicPr>
          <p:blipFill rotWithShape="1">
            <a:blip r:embed="rId5">
              <a:alphaModFix/>
            </a:blip>
            <a:srcRect b="25391" l="7097" r="78712" t="24869"/>
            <a:stretch/>
          </p:blipFill>
          <p:spPr>
            <a:xfrm>
              <a:off x="-3575" y="1539475"/>
              <a:ext cx="260151" cy="260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8" name="Google Shape;88;p1"/>
            <p:cNvPicPr preferRelativeResize="0"/>
            <p:nvPr/>
          </p:nvPicPr>
          <p:blipFill rotWithShape="1">
            <a:blip r:embed="rId5">
              <a:alphaModFix/>
            </a:blip>
            <a:srcRect b="25391" l="7097" r="78712" t="24869"/>
            <a:stretch/>
          </p:blipFill>
          <p:spPr>
            <a:xfrm>
              <a:off x="254175" y="1796650"/>
              <a:ext cx="260151" cy="260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9" name="Google Shape;89;p1"/>
            <p:cNvPicPr preferRelativeResize="0"/>
            <p:nvPr/>
          </p:nvPicPr>
          <p:blipFill rotWithShape="1">
            <a:blip r:embed="rId5">
              <a:alphaModFix/>
            </a:blip>
            <a:srcRect b="25391" l="7097" r="78712" t="24869"/>
            <a:stretch/>
          </p:blipFill>
          <p:spPr>
            <a:xfrm>
              <a:off x="-3575" y="2053825"/>
              <a:ext cx="260151" cy="260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0" name="Google Shape;90;p1"/>
            <p:cNvPicPr preferRelativeResize="0"/>
            <p:nvPr/>
          </p:nvPicPr>
          <p:blipFill rotWithShape="1">
            <a:blip r:embed="rId5">
              <a:alphaModFix/>
            </a:blip>
            <a:srcRect b="25391" l="7097" r="78712" t="24869"/>
            <a:stretch/>
          </p:blipFill>
          <p:spPr>
            <a:xfrm>
              <a:off x="254175" y="2311000"/>
              <a:ext cx="260151" cy="260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1" name="Google Shape;91;p1"/>
            <p:cNvPicPr preferRelativeResize="0"/>
            <p:nvPr/>
          </p:nvPicPr>
          <p:blipFill rotWithShape="1">
            <a:blip r:embed="rId5">
              <a:alphaModFix/>
            </a:blip>
            <a:srcRect b="25391" l="7097" r="78712" t="24869"/>
            <a:stretch/>
          </p:blipFill>
          <p:spPr>
            <a:xfrm>
              <a:off x="-3575" y="2568175"/>
              <a:ext cx="260151" cy="260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2" name="Google Shape;92;p1"/>
            <p:cNvPicPr preferRelativeResize="0"/>
            <p:nvPr/>
          </p:nvPicPr>
          <p:blipFill rotWithShape="1">
            <a:blip r:embed="rId5">
              <a:alphaModFix/>
            </a:blip>
            <a:srcRect b="25391" l="7097" r="78712" t="24869"/>
            <a:stretch/>
          </p:blipFill>
          <p:spPr>
            <a:xfrm>
              <a:off x="254175" y="2825350"/>
              <a:ext cx="260151" cy="260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3" name="Google Shape;93;p1"/>
            <p:cNvPicPr preferRelativeResize="0"/>
            <p:nvPr/>
          </p:nvPicPr>
          <p:blipFill rotWithShape="1">
            <a:blip r:embed="rId5">
              <a:alphaModFix/>
            </a:blip>
            <a:srcRect b="25391" l="7097" r="78712" t="24869"/>
            <a:stretch/>
          </p:blipFill>
          <p:spPr>
            <a:xfrm>
              <a:off x="-3575" y="3081925"/>
              <a:ext cx="260151" cy="260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4" name="Google Shape;94;p1"/>
            <p:cNvPicPr preferRelativeResize="0"/>
            <p:nvPr/>
          </p:nvPicPr>
          <p:blipFill rotWithShape="1">
            <a:blip r:embed="rId5">
              <a:alphaModFix/>
            </a:blip>
            <a:srcRect b="25391" l="7097" r="78712" t="24869"/>
            <a:stretch/>
          </p:blipFill>
          <p:spPr>
            <a:xfrm>
              <a:off x="254175" y="3339100"/>
              <a:ext cx="260151" cy="260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5" name="Google Shape;95;p1"/>
            <p:cNvPicPr preferRelativeResize="0"/>
            <p:nvPr/>
          </p:nvPicPr>
          <p:blipFill rotWithShape="1">
            <a:blip r:embed="rId5">
              <a:alphaModFix/>
            </a:blip>
            <a:srcRect b="25391" l="7097" r="78712" t="24869"/>
            <a:stretch/>
          </p:blipFill>
          <p:spPr>
            <a:xfrm>
              <a:off x="-3575" y="3596275"/>
              <a:ext cx="260151" cy="260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6" name="Google Shape;96;p1"/>
            <p:cNvPicPr preferRelativeResize="0"/>
            <p:nvPr/>
          </p:nvPicPr>
          <p:blipFill rotWithShape="1">
            <a:blip r:embed="rId5">
              <a:alphaModFix/>
            </a:blip>
            <a:srcRect b="25391" l="7097" r="78712" t="24869"/>
            <a:stretch/>
          </p:blipFill>
          <p:spPr>
            <a:xfrm>
              <a:off x="254175" y="3853450"/>
              <a:ext cx="260151" cy="260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" name="Google Shape;97;p1"/>
            <p:cNvPicPr preferRelativeResize="0"/>
            <p:nvPr/>
          </p:nvPicPr>
          <p:blipFill rotWithShape="1">
            <a:blip r:embed="rId5">
              <a:alphaModFix/>
            </a:blip>
            <a:srcRect b="25391" l="7097" r="78712" t="24869"/>
            <a:stretch/>
          </p:blipFill>
          <p:spPr>
            <a:xfrm>
              <a:off x="-3575" y="4111825"/>
              <a:ext cx="260151" cy="260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8" name="Google Shape;98;p1"/>
            <p:cNvPicPr preferRelativeResize="0"/>
            <p:nvPr/>
          </p:nvPicPr>
          <p:blipFill rotWithShape="1">
            <a:blip r:embed="rId5">
              <a:alphaModFix/>
            </a:blip>
            <a:srcRect b="25391" l="7097" r="78712" t="24869"/>
            <a:stretch/>
          </p:blipFill>
          <p:spPr>
            <a:xfrm>
              <a:off x="254175" y="4369000"/>
              <a:ext cx="260151" cy="260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9" name="Google Shape;99;p1"/>
            <p:cNvPicPr preferRelativeResize="0"/>
            <p:nvPr/>
          </p:nvPicPr>
          <p:blipFill rotWithShape="1">
            <a:blip r:embed="rId5">
              <a:alphaModFix/>
            </a:blip>
            <a:srcRect b="25391" l="7097" r="78712" t="24869"/>
            <a:stretch/>
          </p:blipFill>
          <p:spPr>
            <a:xfrm>
              <a:off x="-3575" y="4626175"/>
              <a:ext cx="260151" cy="260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0" name="Google Shape;100;p1"/>
            <p:cNvPicPr preferRelativeResize="0"/>
            <p:nvPr/>
          </p:nvPicPr>
          <p:blipFill rotWithShape="1">
            <a:blip r:embed="rId5">
              <a:alphaModFix/>
            </a:blip>
            <a:srcRect b="25391" l="7097" r="78712" t="24869"/>
            <a:stretch/>
          </p:blipFill>
          <p:spPr>
            <a:xfrm>
              <a:off x="254175" y="4883350"/>
              <a:ext cx="260151" cy="2601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ec895709ce_0_54"/>
          <p:cNvSpPr/>
          <p:nvPr/>
        </p:nvSpPr>
        <p:spPr>
          <a:xfrm>
            <a:off x="0" y="361275"/>
            <a:ext cx="3051600" cy="695100"/>
          </a:xfrm>
          <a:prstGeom prst="rect">
            <a:avLst/>
          </a:prstGeom>
          <a:solidFill>
            <a:srgbClr val="000000">
              <a:alpha val="5450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g1ec895709ce_0_54"/>
          <p:cNvSpPr txBox="1"/>
          <p:nvPr/>
        </p:nvSpPr>
        <p:spPr>
          <a:xfrm>
            <a:off x="764950" y="385575"/>
            <a:ext cx="2286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pt-BR" sz="3000">
                <a:solidFill>
                  <a:srgbClr val="B7B7B7"/>
                </a:solidFill>
                <a:latin typeface="Bebas Neue"/>
                <a:ea typeface="Bebas Neue"/>
                <a:cs typeface="Bebas Neue"/>
                <a:sym typeface="Bebas Neue"/>
              </a:rPr>
              <a:t>3</a:t>
            </a:r>
            <a:r>
              <a:rPr b="1" i="0" lang="pt-BR" sz="3000" u="none" cap="none" strike="noStrike">
                <a:solidFill>
                  <a:srgbClr val="B7B7B7"/>
                </a:solidFill>
                <a:latin typeface="Bebas Neue"/>
                <a:ea typeface="Bebas Neue"/>
                <a:cs typeface="Bebas Neue"/>
                <a:sym typeface="Bebas Neue"/>
              </a:rPr>
              <a:t>.</a:t>
            </a:r>
            <a:r>
              <a:rPr b="1" i="0" lang="pt-BR" sz="3000" u="none" cap="none" strike="noStrik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 </a:t>
            </a:r>
            <a:r>
              <a:rPr b="1" lang="pt-BR" sz="300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Arquitetura</a:t>
            </a:r>
            <a:endParaRPr b="1" i="0" sz="3000" u="none" cap="none" strike="noStrike">
              <a:solidFill>
                <a:srgbClr val="FFFFF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01" name="Google Shape;201;g1ec895709ce_0_54"/>
          <p:cNvSpPr txBox="1"/>
          <p:nvPr/>
        </p:nvSpPr>
        <p:spPr>
          <a:xfrm>
            <a:off x="0" y="4835700"/>
            <a:ext cx="1428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pt-BR" sz="8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HAKAI Security | Research Team</a:t>
            </a:r>
            <a:endParaRPr b="0" i="0" sz="800" u="none" cap="none" strike="noStrike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02" name="Google Shape;202;g1ec895709ce_0_54"/>
          <p:cNvSpPr/>
          <p:nvPr/>
        </p:nvSpPr>
        <p:spPr>
          <a:xfrm>
            <a:off x="8657450" y="4497000"/>
            <a:ext cx="486600" cy="646500"/>
          </a:xfrm>
          <a:prstGeom prst="rect">
            <a:avLst/>
          </a:prstGeom>
          <a:solidFill>
            <a:srgbClr val="000000">
              <a:alpha val="5450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3" name="Google Shape;203;g1ec895709ce_0_54"/>
          <p:cNvPicPr preferRelativeResize="0"/>
          <p:nvPr/>
        </p:nvPicPr>
        <p:blipFill rotWithShape="1">
          <a:blip r:embed="rId3">
            <a:alphaModFix/>
          </a:blip>
          <a:srcRect b="23105" l="-9041" r="-6431" t="-16913"/>
          <a:stretch/>
        </p:blipFill>
        <p:spPr>
          <a:xfrm>
            <a:off x="8733051" y="4568100"/>
            <a:ext cx="326775" cy="316800"/>
          </a:xfrm>
          <a:prstGeom prst="rect">
            <a:avLst/>
          </a:prstGeom>
          <a:noFill/>
          <a:ln>
            <a:noFill/>
          </a:ln>
          <a:effectLst>
            <a:reflection blurRad="0" dir="5400000" dist="38100" endA="0" endPos="30000" fadeDir="5400012" kx="0" rotWithShape="0" algn="bl" stPos="0" sy="-100000" ky="0"/>
          </a:effectLst>
        </p:spPr>
      </p:pic>
      <p:pic>
        <p:nvPicPr>
          <p:cNvPr id="204" name="Google Shape;204;g1ec895709ce_0_54"/>
          <p:cNvPicPr preferRelativeResize="0"/>
          <p:nvPr/>
        </p:nvPicPr>
        <p:blipFill rotWithShape="1">
          <a:blip r:embed="rId4">
            <a:alphaModFix/>
          </a:blip>
          <a:srcRect b="0" l="109" r="109" t="0"/>
          <a:stretch/>
        </p:blipFill>
        <p:spPr>
          <a:xfrm>
            <a:off x="231800" y="503550"/>
            <a:ext cx="410550" cy="41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g1ec895709ce_0_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1203275"/>
            <a:ext cx="9144001" cy="3217950"/>
          </a:xfrm>
          <a:prstGeom prst="rect">
            <a:avLst/>
          </a:prstGeom>
          <a:noFill/>
          <a:ln>
            <a:noFill/>
          </a:ln>
          <a:effectLst>
            <a:outerShdw blurRad="142875" rotWithShape="0" algn="bl">
              <a:schemeClr val="lt1">
                <a:alpha val="50000"/>
              </a:schemeClr>
            </a:outerShdw>
          </a:effec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g1ec7d5df684_1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16252"/>
            <a:ext cx="9144000" cy="5259752"/>
          </a:xfrm>
          <a:prstGeom prst="rect">
            <a:avLst/>
          </a:prstGeom>
          <a:noFill/>
          <a:ln>
            <a:noFill/>
          </a:ln>
          <a:effectLst>
            <a:outerShdw blurRad="142875" rotWithShape="0" algn="bl">
              <a:schemeClr val="lt1"/>
            </a:outerShdw>
          </a:effectLst>
        </p:spPr>
      </p:pic>
      <p:sp>
        <p:nvSpPr>
          <p:cNvPr id="211" name="Google Shape;211;g1ec7d5df684_1_0"/>
          <p:cNvSpPr/>
          <p:nvPr/>
        </p:nvSpPr>
        <p:spPr>
          <a:xfrm>
            <a:off x="0" y="361275"/>
            <a:ext cx="4751100" cy="695100"/>
          </a:xfrm>
          <a:prstGeom prst="rect">
            <a:avLst/>
          </a:prstGeom>
          <a:solidFill>
            <a:srgbClr val="000000">
              <a:alpha val="5450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g1ec7d5df684_1_0"/>
          <p:cNvSpPr txBox="1"/>
          <p:nvPr/>
        </p:nvSpPr>
        <p:spPr>
          <a:xfrm>
            <a:off x="764950" y="385575"/>
            <a:ext cx="3986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pt-BR" sz="3000">
                <a:solidFill>
                  <a:srgbClr val="B7B7B7"/>
                </a:solidFill>
                <a:latin typeface="Bebas Neue"/>
                <a:ea typeface="Bebas Neue"/>
                <a:cs typeface="Bebas Neue"/>
                <a:sym typeface="Bebas Neue"/>
              </a:rPr>
              <a:t>4</a:t>
            </a:r>
            <a:r>
              <a:rPr b="1" i="0" lang="pt-BR" sz="3000" u="none" cap="none" strike="noStrike">
                <a:solidFill>
                  <a:srgbClr val="B7B7B7"/>
                </a:solidFill>
                <a:latin typeface="Bebas Neue"/>
                <a:ea typeface="Bebas Neue"/>
                <a:cs typeface="Bebas Neue"/>
                <a:sym typeface="Bebas Neue"/>
              </a:rPr>
              <a:t>.</a:t>
            </a:r>
            <a:r>
              <a:rPr b="1" i="0" lang="pt-BR" sz="3000" u="none" cap="none" strike="noStrik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 </a:t>
            </a:r>
            <a:r>
              <a:rPr b="1" lang="pt-BR" sz="300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Android debug bridge (adb)</a:t>
            </a:r>
            <a:endParaRPr b="1" i="0" sz="3000" u="none" cap="none" strike="noStrike">
              <a:solidFill>
                <a:srgbClr val="FFFFF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13" name="Google Shape;213;g1ec7d5df684_1_0"/>
          <p:cNvSpPr txBox="1"/>
          <p:nvPr/>
        </p:nvSpPr>
        <p:spPr>
          <a:xfrm>
            <a:off x="7188550" y="4835700"/>
            <a:ext cx="1428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pt-BR" sz="8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HAKAI Security | Research Team</a:t>
            </a:r>
            <a:endParaRPr b="0" i="0" sz="800" u="none" cap="none" strike="noStrike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14" name="Google Shape;214;g1ec7d5df684_1_0"/>
          <p:cNvSpPr/>
          <p:nvPr/>
        </p:nvSpPr>
        <p:spPr>
          <a:xfrm>
            <a:off x="8657450" y="4497000"/>
            <a:ext cx="486600" cy="646500"/>
          </a:xfrm>
          <a:prstGeom prst="rect">
            <a:avLst/>
          </a:prstGeom>
          <a:solidFill>
            <a:srgbClr val="000000">
              <a:alpha val="5450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5" name="Google Shape;215;g1ec7d5df684_1_0"/>
          <p:cNvPicPr preferRelativeResize="0"/>
          <p:nvPr/>
        </p:nvPicPr>
        <p:blipFill rotWithShape="1">
          <a:blip r:embed="rId4">
            <a:alphaModFix/>
          </a:blip>
          <a:srcRect b="23105" l="-9041" r="-6430" t="-16913"/>
          <a:stretch/>
        </p:blipFill>
        <p:spPr>
          <a:xfrm>
            <a:off x="8733051" y="4568100"/>
            <a:ext cx="326775" cy="316800"/>
          </a:xfrm>
          <a:prstGeom prst="rect">
            <a:avLst/>
          </a:prstGeom>
          <a:noFill/>
          <a:ln>
            <a:noFill/>
          </a:ln>
          <a:effectLst>
            <a:reflection blurRad="0" dir="5400000" dist="38100" endA="0" endPos="30000" fadeDir="5400012" kx="0" rotWithShape="0" algn="bl" stPos="0" sy="-100000" ky="0"/>
          </a:effectLst>
        </p:spPr>
      </p:pic>
      <p:pic>
        <p:nvPicPr>
          <p:cNvPr id="216" name="Google Shape;216;g1ec7d5df684_1_0"/>
          <p:cNvPicPr preferRelativeResize="0"/>
          <p:nvPr/>
        </p:nvPicPr>
        <p:blipFill rotWithShape="1">
          <a:blip r:embed="rId5">
            <a:alphaModFix/>
          </a:blip>
          <a:srcRect b="0" l="108" r="108" t="0"/>
          <a:stretch/>
        </p:blipFill>
        <p:spPr>
          <a:xfrm>
            <a:off x="231800" y="503550"/>
            <a:ext cx="410550" cy="41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ec7d5df684_1_23"/>
          <p:cNvSpPr/>
          <p:nvPr/>
        </p:nvSpPr>
        <p:spPr>
          <a:xfrm>
            <a:off x="0" y="361275"/>
            <a:ext cx="3826200" cy="695100"/>
          </a:xfrm>
          <a:prstGeom prst="rect">
            <a:avLst/>
          </a:prstGeom>
          <a:solidFill>
            <a:srgbClr val="000000">
              <a:alpha val="5450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g1ec7d5df684_1_23"/>
          <p:cNvSpPr txBox="1"/>
          <p:nvPr/>
        </p:nvSpPr>
        <p:spPr>
          <a:xfrm>
            <a:off x="764950" y="385575"/>
            <a:ext cx="3419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pt-BR" sz="3000">
                <a:solidFill>
                  <a:srgbClr val="B7B7B7"/>
                </a:solidFill>
                <a:latin typeface="Bebas Neue"/>
                <a:ea typeface="Bebas Neue"/>
                <a:cs typeface="Bebas Neue"/>
                <a:sym typeface="Bebas Neue"/>
              </a:rPr>
              <a:t>5</a:t>
            </a:r>
            <a:r>
              <a:rPr b="1" i="0" lang="pt-BR" sz="3000" u="none" cap="none" strike="noStrike">
                <a:solidFill>
                  <a:srgbClr val="B7B7B7"/>
                </a:solidFill>
                <a:latin typeface="Bebas Neue"/>
                <a:ea typeface="Bebas Neue"/>
                <a:cs typeface="Bebas Neue"/>
                <a:sym typeface="Bebas Neue"/>
              </a:rPr>
              <a:t>.</a:t>
            </a:r>
            <a:r>
              <a:rPr b="1" i="0" lang="pt-BR" sz="3000" u="none" cap="none" strike="noStrik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 </a:t>
            </a:r>
            <a:r>
              <a:rPr b="1" lang="pt-BR" sz="300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Engenharia Reversa</a:t>
            </a:r>
            <a:endParaRPr b="1" i="0" sz="3000" u="none" cap="none" strike="noStrike">
              <a:solidFill>
                <a:srgbClr val="FFFFF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23" name="Google Shape;223;g1ec7d5df684_1_23"/>
          <p:cNvSpPr txBox="1"/>
          <p:nvPr/>
        </p:nvSpPr>
        <p:spPr>
          <a:xfrm>
            <a:off x="0" y="4835700"/>
            <a:ext cx="1428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pt-BR" sz="8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HAKAI Security | Research Team</a:t>
            </a:r>
            <a:endParaRPr b="0" i="0" sz="800" u="none" cap="none" strike="noStrike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224" name="Google Shape;224;g1ec7d5df684_1_23"/>
          <p:cNvPicPr preferRelativeResize="0"/>
          <p:nvPr/>
        </p:nvPicPr>
        <p:blipFill rotWithShape="1">
          <a:blip r:embed="rId3">
            <a:alphaModFix/>
          </a:blip>
          <a:srcRect b="0" l="108" r="108" t="0"/>
          <a:stretch/>
        </p:blipFill>
        <p:spPr>
          <a:xfrm>
            <a:off x="231800" y="503550"/>
            <a:ext cx="410550" cy="41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g1ec7d5df684_1_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52300" y="1184475"/>
            <a:ext cx="6430529" cy="3651225"/>
          </a:xfrm>
          <a:prstGeom prst="rect">
            <a:avLst/>
          </a:prstGeom>
          <a:noFill/>
          <a:ln>
            <a:noFill/>
          </a:ln>
          <a:effectLst>
            <a:outerShdw blurRad="142875" rotWithShape="0" algn="bl">
              <a:schemeClr val="lt1"/>
            </a:outerShdw>
          </a:effectLst>
        </p:spPr>
      </p:pic>
      <p:pic>
        <p:nvPicPr>
          <p:cNvPr id="226" name="Google Shape;226;g1ec7d5df684_1_23"/>
          <p:cNvPicPr preferRelativeResize="0"/>
          <p:nvPr/>
        </p:nvPicPr>
        <p:blipFill rotWithShape="1">
          <a:blip r:embed="rId5">
            <a:alphaModFix/>
          </a:blip>
          <a:srcRect b="23105" l="-9041" r="-6431" t="-16913"/>
          <a:stretch/>
        </p:blipFill>
        <p:spPr>
          <a:xfrm>
            <a:off x="8733051" y="4568100"/>
            <a:ext cx="326775" cy="316800"/>
          </a:xfrm>
          <a:prstGeom prst="rect">
            <a:avLst/>
          </a:prstGeom>
          <a:noFill/>
          <a:ln>
            <a:noFill/>
          </a:ln>
          <a:effectLst>
            <a:reflection blurRad="0" dir="5400000" dist="38100" endA="0" endPos="30000" fadeDir="5400012" kx="0" rotWithShape="0" algn="bl" stPos="0" sy="-100000" ky="0"/>
          </a:effec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ec895709ce_0_96"/>
          <p:cNvSpPr/>
          <p:nvPr/>
        </p:nvSpPr>
        <p:spPr>
          <a:xfrm>
            <a:off x="0" y="361275"/>
            <a:ext cx="3826200" cy="695100"/>
          </a:xfrm>
          <a:prstGeom prst="rect">
            <a:avLst/>
          </a:prstGeom>
          <a:solidFill>
            <a:srgbClr val="000000">
              <a:alpha val="5450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g1ec895709ce_0_96"/>
          <p:cNvSpPr txBox="1"/>
          <p:nvPr/>
        </p:nvSpPr>
        <p:spPr>
          <a:xfrm>
            <a:off x="764950" y="385575"/>
            <a:ext cx="3419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pt-BR" sz="3000">
                <a:solidFill>
                  <a:srgbClr val="B7B7B7"/>
                </a:solidFill>
                <a:latin typeface="Bebas Neue"/>
                <a:ea typeface="Bebas Neue"/>
                <a:cs typeface="Bebas Neue"/>
                <a:sym typeface="Bebas Neue"/>
              </a:rPr>
              <a:t>5</a:t>
            </a:r>
            <a:r>
              <a:rPr b="1" i="0" lang="pt-BR" sz="3000" u="none" cap="none" strike="noStrike">
                <a:solidFill>
                  <a:srgbClr val="B7B7B7"/>
                </a:solidFill>
                <a:latin typeface="Bebas Neue"/>
                <a:ea typeface="Bebas Neue"/>
                <a:cs typeface="Bebas Neue"/>
                <a:sym typeface="Bebas Neue"/>
              </a:rPr>
              <a:t>.</a:t>
            </a:r>
            <a:r>
              <a:rPr b="1" i="0" lang="pt-BR" sz="3000" u="none" cap="none" strike="noStrik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 </a:t>
            </a:r>
            <a:r>
              <a:rPr b="1" lang="pt-BR" sz="300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Engenharia Reversa</a:t>
            </a:r>
            <a:endParaRPr b="1" i="0" sz="3000" u="none" cap="none" strike="noStrike">
              <a:solidFill>
                <a:srgbClr val="FFFFF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33" name="Google Shape;233;g1ec895709ce_0_96"/>
          <p:cNvSpPr txBox="1"/>
          <p:nvPr/>
        </p:nvSpPr>
        <p:spPr>
          <a:xfrm>
            <a:off x="0" y="4835700"/>
            <a:ext cx="1428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pt-BR" sz="8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HAKAI Security | Research Team</a:t>
            </a:r>
            <a:endParaRPr b="0" i="0" sz="800" u="none" cap="none" strike="noStrike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234" name="Google Shape;234;g1ec895709ce_0_96"/>
          <p:cNvPicPr preferRelativeResize="0"/>
          <p:nvPr/>
        </p:nvPicPr>
        <p:blipFill rotWithShape="1">
          <a:blip r:embed="rId3">
            <a:alphaModFix/>
          </a:blip>
          <a:srcRect b="0" l="109" r="109" t="0"/>
          <a:stretch/>
        </p:blipFill>
        <p:spPr>
          <a:xfrm>
            <a:off x="231800" y="503550"/>
            <a:ext cx="410550" cy="41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g1ec895709ce_0_96"/>
          <p:cNvPicPr preferRelativeResize="0"/>
          <p:nvPr/>
        </p:nvPicPr>
        <p:blipFill rotWithShape="1">
          <a:blip r:embed="rId4">
            <a:alphaModFix/>
          </a:blip>
          <a:srcRect b="23105" l="-9041" r="-6431" t="-16913"/>
          <a:stretch/>
        </p:blipFill>
        <p:spPr>
          <a:xfrm>
            <a:off x="8733051" y="4568100"/>
            <a:ext cx="326775" cy="316800"/>
          </a:xfrm>
          <a:prstGeom prst="rect">
            <a:avLst/>
          </a:prstGeom>
          <a:noFill/>
          <a:ln>
            <a:noFill/>
          </a:ln>
          <a:effectLst>
            <a:reflection blurRad="0" dir="5400000" dist="38100" endA="0" endPos="30000" fadeDir="5400012" kx="0" rotWithShape="0" algn="bl" stPos="0" sy="-100000" ky="0"/>
          </a:effectLst>
        </p:spPr>
      </p:pic>
      <p:pic>
        <p:nvPicPr>
          <p:cNvPr id="236" name="Google Shape;236;g1ec895709ce_0_9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1334600"/>
            <a:ext cx="8839199" cy="2727271"/>
          </a:xfrm>
          <a:prstGeom prst="rect">
            <a:avLst/>
          </a:prstGeom>
          <a:noFill/>
          <a:ln>
            <a:noFill/>
          </a:ln>
          <a:effectLst>
            <a:outerShdw blurRad="142875" rotWithShape="0" algn="bl">
              <a:schemeClr val="lt1"/>
            </a:outerShdw>
          </a:effectLst>
        </p:spPr>
      </p:pic>
      <p:pic>
        <p:nvPicPr>
          <p:cNvPr id="237" name="Google Shape;237;g1ec895709ce_0_9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83972" y="2968125"/>
            <a:ext cx="5407624" cy="834125"/>
          </a:xfrm>
          <a:prstGeom prst="rect">
            <a:avLst/>
          </a:prstGeom>
          <a:noFill/>
          <a:ln>
            <a:noFill/>
          </a:ln>
          <a:effectLst>
            <a:outerShdw blurRad="142875" rotWithShape="0" algn="bl">
              <a:schemeClr val="lt1"/>
            </a:outerShdw>
          </a:effectLst>
        </p:spPr>
      </p:pic>
      <p:sp>
        <p:nvSpPr>
          <p:cNvPr id="238" name="Google Shape;238;g1ec895709ce_0_96"/>
          <p:cNvSpPr txBox="1"/>
          <p:nvPr/>
        </p:nvSpPr>
        <p:spPr>
          <a:xfrm>
            <a:off x="3159150" y="4340100"/>
            <a:ext cx="2825700" cy="400200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  <a:effectLst>
            <a:outerShdw blurRad="142875" rotWithShape="0" algn="bl">
              <a:srgbClr val="666666">
                <a:alpha val="4941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>
                <a:solidFill>
                  <a:srgbClr val="CCCCCC"/>
                </a:solidFill>
                <a:latin typeface="Oswald"/>
                <a:ea typeface="Oswald"/>
                <a:cs typeface="Oswald"/>
                <a:sym typeface="Oswald"/>
              </a:rPr>
              <a:t>https://github.com/iBotPeaches/Apktool</a:t>
            </a:r>
            <a:endParaRPr>
              <a:solidFill>
                <a:srgbClr val="CCCCCC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ec895709ce_0_85"/>
          <p:cNvSpPr/>
          <p:nvPr/>
        </p:nvSpPr>
        <p:spPr>
          <a:xfrm>
            <a:off x="0" y="361275"/>
            <a:ext cx="3826200" cy="695100"/>
          </a:xfrm>
          <a:prstGeom prst="rect">
            <a:avLst/>
          </a:prstGeom>
          <a:solidFill>
            <a:srgbClr val="000000">
              <a:alpha val="5450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g1ec895709ce_0_85"/>
          <p:cNvSpPr txBox="1"/>
          <p:nvPr/>
        </p:nvSpPr>
        <p:spPr>
          <a:xfrm>
            <a:off x="764950" y="385575"/>
            <a:ext cx="3419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pt-BR" sz="3000">
                <a:solidFill>
                  <a:srgbClr val="B7B7B7"/>
                </a:solidFill>
                <a:latin typeface="Bebas Neue"/>
                <a:ea typeface="Bebas Neue"/>
                <a:cs typeface="Bebas Neue"/>
                <a:sym typeface="Bebas Neue"/>
              </a:rPr>
              <a:t>5</a:t>
            </a:r>
            <a:r>
              <a:rPr b="1" i="0" lang="pt-BR" sz="3000" u="none" cap="none" strike="noStrike">
                <a:solidFill>
                  <a:srgbClr val="B7B7B7"/>
                </a:solidFill>
                <a:latin typeface="Bebas Neue"/>
                <a:ea typeface="Bebas Neue"/>
                <a:cs typeface="Bebas Neue"/>
                <a:sym typeface="Bebas Neue"/>
              </a:rPr>
              <a:t>.</a:t>
            </a:r>
            <a:r>
              <a:rPr b="1" i="0" lang="pt-BR" sz="3000" u="none" cap="none" strike="noStrik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 </a:t>
            </a:r>
            <a:r>
              <a:rPr b="1" lang="pt-BR" sz="300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Engenharia Reversa</a:t>
            </a:r>
            <a:endParaRPr b="1" i="0" sz="3000" u="none" cap="none" strike="noStrike">
              <a:solidFill>
                <a:srgbClr val="FFFFF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45" name="Google Shape;245;g1ec895709ce_0_85"/>
          <p:cNvSpPr txBox="1"/>
          <p:nvPr/>
        </p:nvSpPr>
        <p:spPr>
          <a:xfrm>
            <a:off x="0" y="4835700"/>
            <a:ext cx="1428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pt-BR" sz="8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HAKAI Security | Research Team</a:t>
            </a:r>
            <a:endParaRPr b="0" i="0" sz="800" u="none" cap="none" strike="noStrike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246" name="Google Shape;246;g1ec895709ce_0_85"/>
          <p:cNvPicPr preferRelativeResize="0"/>
          <p:nvPr/>
        </p:nvPicPr>
        <p:blipFill rotWithShape="1">
          <a:blip r:embed="rId3">
            <a:alphaModFix/>
          </a:blip>
          <a:srcRect b="0" l="109" r="109" t="0"/>
          <a:stretch/>
        </p:blipFill>
        <p:spPr>
          <a:xfrm>
            <a:off x="231800" y="503550"/>
            <a:ext cx="410550" cy="41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g1ec895709ce_0_85"/>
          <p:cNvPicPr preferRelativeResize="0"/>
          <p:nvPr/>
        </p:nvPicPr>
        <p:blipFill rotWithShape="1">
          <a:blip r:embed="rId4">
            <a:alphaModFix/>
          </a:blip>
          <a:srcRect b="23105" l="-9041" r="-6431" t="-16913"/>
          <a:stretch/>
        </p:blipFill>
        <p:spPr>
          <a:xfrm>
            <a:off x="8733051" y="4568100"/>
            <a:ext cx="326775" cy="316800"/>
          </a:xfrm>
          <a:prstGeom prst="rect">
            <a:avLst/>
          </a:prstGeom>
          <a:noFill/>
          <a:ln>
            <a:noFill/>
          </a:ln>
          <a:effectLst>
            <a:reflection blurRad="0" dir="5400000" dist="38100" endA="0" endPos="30000" fadeDir="5400012" kx="0" rotWithShape="0" algn="bl" stPos="0" sy="-100000" ky="0"/>
          </a:effectLst>
        </p:spPr>
      </p:pic>
      <p:pic>
        <p:nvPicPr>
          <p:cNvPr id="248" name="Google Shape;248;g1ec895709ce_0_8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65098" y="1314500"/>
            <a:ext cx="6329976" cy="3411550"/>
          </a:xfrm>
          <a:prstGeom prst="rect">
            <a:avLst/>
          </a:prstGeom>
          <a:noFill/>
          <a:ln>
            <a:noFill/>
          </a:ln>
          <a:effectLst>
            <a:outerShdw blurRad="142875" rotWithShape="0" algn="bl">
              <a:schemeClr val="lt1"/>
            </a:outerShdw>
          </a:effec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1ec94a209d2_0_25"/>
          <p:cNvSpPr/>
          <p:nvPr/>
        </p:nvSpPr>
        <p:spPr>
          <a:xfrm>
            <a:off x="0" y="361275"/>
            <a:ext cx="3941700" cy="695100"/>
          </a:xfrm>
          <a:prstGeom prst="rect">
            <a:avLst/>
          </a:prstGeom>
          <a:solidFill>
            <a:srgbClr val="000000">
              <a:alpha val="549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g1ec94a209d2_0_25"/>
          <p:cNvSpPr txBox="1"/>
          <p:nvPr/>
        </p:nvSpPr>
        <p:spPr>
          <a:xfrm>
            <a:off x="5260325" y="1565850"/>
            <a:ext cx="2896200" cy="2011800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  <a:effectLst>
            <a:outerShdw blurRad="142875" rotWithShape="0" algn="bl">
              <a:srgbClr val="666666">
                <a:alpha val="498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2794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Activities</a:t>
            </a:r>
            <a:endParaRPr sz="16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marR="279400" rtl="0" algn="l">
              <a:lnSpc>
                <a:spcPct val="115000"/>
              </a:lnSpc>
              <a:spcBef>
                <a:spcPts val="190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Services</a:t>
            </a:r>
            <a:endParaRPr sz="16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marR="279400" rtl="0" algn="l">
              <a:lnSpc>
                <a:spcPct val="115000"/>
              </a:lnSpc>
              <a:spcBef>
                <a:spcPts val="190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Content Providers</a:t>
            </a:r>
            <a:endParaRPr sz="16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marR="279400" rtl="0" algn="l">
              <a:lnSpc>
                <a:spcPct val="115000"/>
              </a:lnSpc>
              <a:spcBef>
                <a:spcPts val="1900"/>
              </a:spcBef>
              <a:spcAft>
                <a:spcPts val="1900"/>
              </a:spcAft>
              <a:buNone/>
            </a:pPr>
            <a:r>
              <a:rPr lang="pt-BR" sz="16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Broadcast Receivers</a:t>
            </a:r>
            <a:endParaRPr sz="16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55" name="Google Shape;255;g1ec94a209d2_0_25"/>
          <p:cNvSpPr txBox="1"/>
          <p:nvPr/>
        </p:nvSpPr>
        <p:spPr>
          <a:xfrm>
            <a:off x="764950" y="385575"/>
            <a:ext cx="3297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pt-BR" sz="3000">
                <a:solidFill>
                  <a:srgbClr val="B7B7B7"/>
                </a:solidFill>
                <a:latin typeface="Bebas Neue"/>
                <a:ea typeface="Bebas Neue"/>
                <a:cs typeface="Bebas Neue"/>
                <a:sym typeface="Bebas Neue"/>
              </a:rPr>
              <a:t>5</a:t>
            </a:r>
            <a:r>
              <a:rPr b="1" i="0" lang="pt-BR" sz="3000" u="none" cap="none" strike="noStrike">
                <a:solidFill>
                  <a:srgbClr val="B7B7B7"/>
                </a:solidFill>
                <a:latin typeface="Bebas Neue"/>
                <a:ea typeface="Bebas Neue"/>
                <a:cs typeface="Bebas Neue"/>
                <a:sym typeface="Bebas Neue"/>
              </a:rPr>
              <a:t>.</a:t>
            </a:r>
            <a:r>
              <a:rPr b="1" i="0" lang="pt-BR" sz="3000" u="none" cap="none" strike="noStrik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 </a:t>
            </a:r>
            <a:r>
              <a:rPr b="1" lang="pt-BR" sz="300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Engenharia Reversa</a:t>
            </a:r>
            <a:endParaRPr b="1" i="0" sz="3000" u="none" cap="none" strike="noStrike">
              <a:solidFill>
                <a:srgbClr val="FFFFF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56" name="Google Shape;256;g1ec94a209d2_0_25"/>
          <p:cNvSpPr txBox="1"/>
          <p:nvPr/>
        </p:nvSpPr>
        <p:spPr>
          <a:xfrm>
            <a:off x="0" y="4835700"/>
            <a:ext cx="1428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pt-BR" sz="8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HAKAI Security | Research Team</a:t>
            </a:r>
            <a:endParaRPr b="0" i="0" sz="800" u="none" cap="none" strike="noStrike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57" name="Google Shape;257;g1ec94a209d2_0_25"/>
          <p:cNvSpPr/>
          <p:nvPr/>
        </p:nvSpPr>
        <p:spPr>
          <a:xfrm>
            <a:off x="8657450" y="4497000"/>
            <a:ext cx="486600" cy="646500"/>
          </a:xfrm>
          <a:prstGeom prst="rect">
            <a:avLst/>
          </a:prstGeom>
          <a:solidFill>
            <a:srgbClr val="000000">
              <a:alpha val="549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8" name="Google Shape;258;g1ec94a209d2_0_25"/>
          <p:cNvPicPr preferRelativeResize="0"/>
          <p:nvPr/>
        </p:nvPicPr>
        <p:blipFill rotWithShape="1">
          <a:blip r:embed="rId3">
            <a:alphaModFix/>
          </a:blip>
          <a:srcRect b="23105" l="-9041" r="-6431" t="-16913"/>
          <a:stretch/>
        </p:blipFill>
        <p:spPr>
          <a:xfrm>
            <a:off x="8733051" y="4568100"/>
            <a:ext cx="326775" cy="316800"/>
          </a:xfrm>
          <a:prstGeom prst="rect">
            <a:avLst/>
          </a:prstGeom>
          <a:noFill/>
          <a:ln>
            <a:noFill/>
          </a:ln>
          <a:effectLst>
            <a:reflection blurRad="0" dir="5400000" dist="38100" endA="0" endPos="30000" fadeDir="5400012" kx="0" rotWithShape="0" algn="bl" stPos="0" sy="-100000" ky="0"/>
          </a:effectLst>
        </p:spPr>
      </p:pic>
      <p:pic>
        <p:nvPicPr>
          <p:cNvPr id="259" name="Google Shape;259;g1ec94a209d2_0_25"/>
          <p:cNvPicPr preferRelativeResize="0"/>
          <p:nvPr/>
        </p:nvPicPr>
        <p:blipFill rotWithShape="1">
          <a:blip r:embed="rId4">
            <a:alphaModFix/>
          </a:blip>
          <a:srcRect b="0" l="109" r="109" t="0"/>
          <a:stretch/>
        </p:blipFill>
        <p:spPr>
          <a:xfrm>
            <a:off x="231800" y="503550"/>
            <a:ext cx="410550" cy="410550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g1ec94a209d2_0_25"/>
          <p:cNvSpPr/>
          <p:nvPr/>
        </p:nvSpPr>
        <p:spPr>
          <a:xfrm>
            <a:off x="4366800" y="2500350"/>
            <a:ext cx="410400" cy="142800"/>
          </a:xfrm>
          <a:prstGeom prst="roundRect">
            <a:avLst>
              <a:gd fmla="val 16667" name="adj"/>
            </a:avLst>
          </a:prstGeom>
          <a:solidFill>
            <a:srgbClr val="000000">
              <a:alpha val="80000"/>
            </a:srgbClr>
          </a:solidFill>
          <a:ln>
            <a:noFill/>
          </a:ln>
          <a:effectLst>
            <a:outerShdw blurRad="142875" rotWithShape="0" algn="bl">
              <a:schemeClr val="lt1">
                <a:alpha val="498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61" name="Google Shape;261;g1ec94a209d2_0_25"/>
          <p:cNvCxnSpPr/>
          <p:nvPr/>
        </p:nvCxnSpPr>
        <p:spPr>
          <a:xfrm flipH="1" rot="10800000">
            <a:off x="4392750" y="2570700"/>
            <a:ext cx="358500" cy="21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142875" rotWithShape="0" algn="bl">
              <a:srgbClr val="666666">
                <a:alpha val="49800"/>
              </a:srgbClr>
            </a:outerShdw>
          </a:effectLst>
        </p:spPr>
      </p:cxnSp>
      <p:sp>
        <p:nvSpPr>
          <p:cNvPr id="262" name="Google Shape;262;g1ec94a209d2_0_25"/>
          <p:cNvSpPr txBox="1"/>
          <p:nvPr/>
        </p:nvSpPr>
        <p:spPr>
          <a:xfrm>
            <a:off x="987475" y="2356200"/>
            <a:ext cx="2896200" cy="431100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  <a:effectLst>
            <a:outerShdw blurRad="142875" rotWithShape="0" algn="bl">
              <a:srgbClr val="666666">
                <a:alpha val="498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marR="279400" rtl="0" algn="l">
              <a:lnSpc>
                <a:spcPct val="115000"/>
              </a:lnSpc>
              <a:spcBef>
                <a:spcPts val="800"/>
              </a:spcBef>
              <a:spcAft>
                <a:spcPts val="1900"/>
              </a:spcAft>
              <a:buNone/>
            </a:pPr>
            <a:r>
              <a:rPr lang="pt-BR" sz="16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Application Components</a:t>
            </a:r>
            <a:endParaRPr sz="16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ec94a21e01_4_0"/>
          <p:cNvSpPr/>
          <p:nvPr/>
        </p:nvSpPr>
        <p:spPr>
          <a:xfrm>
            <a:off x="0" y="361275"/>
            <a:ext cx="3941700" cy="695100"/>
          </a:xfrm>
          <a:prstGeom prst="rect">
            <a:avLst/>
          </a:prstGeom>
          <a:solidFill>
            <a:srgbClr val="000000">
              <a:alpha val="549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g1ec94a21e01_4_0"/>
          <p:cNvSpPr txBox="1"/>
          <p:nvPr/>
        </p:nvSpPr>
        <p:spPr>
          <a:xfrm>
            <a:off x="5260325" y="1565850"/>
            <a:ext cx="2896200" cy="2011800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  <a:effectLst>
            <a:outerShdw blurRad="142875" rotWithShape="0" algn="bl">
              <a:srgbClr val="666666">
                <a:alpha val="498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2794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Application Information</a:t>
            </a:r>
            <a:endParaRPr sz="16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marR="279400" rtl="0" algn="l">
              <a:lnSpc>
                <a:spcPct val="115000"/>
              </a:lnSpc>
              <a:spcBef>
                <a:spcPts val="190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User Permissions</a:t>
            </a:r>
            <a:endParaRPr sz="16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marR="279400" rtl="0" algn="l">
              <a:lnSpc>
                <a:spcPct val="115000"/>
              </a:lnSpc>
              <a:spcBef>
                <a:spcPts val="190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Components</a:t>
            </a:r>
            <a:endParaRPr sz="16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marR="279400" rtl="0" algn="l">
              <a:lnSpc>
                <a:spcPct val="115000"/>
              </a:lnSpc>
              <a:spcBef>
                <a:spcPts val="1900"/>
              </a:spcBef>
              <a:spcAft>
                <a:spcPts val="1900"/>
              </a:spcAft>
              <a:buNone/>
            </a:pPr>
            <a:r>
              <a:rPr lang="pt-BR" sz="16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Components Resources</a:t>
            </a:r>
            <a:endParaRPr sz="16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69" name="Google Shape;269;g1ec94a21e01_4_0"/>
          <p:cNvSpPr txBox="1"/>
          <p:nvPr/>
        </p:nvSpPr>
        <p:spPr>
          <a:xfrm>
            <a:off x="764950" y="385575"/>
            <a:ext cx="3297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pt-BR" sz="3000">
                <a:solidFill>
                  <a:srgbClr val="B7B7B7"/>
                </a:solidFill>
                <a:latin typeface="Bebas Neue"/>
                <a:ea typeface="Bebas Neue"/>
                <a:cs typeface="Bebas Neue"/>
                <a:sym typeface="Bebas Neue"/>
              </a:rPr>
              <a:t>5</a:t>
            </a:r>
            <a:r>
              <a:rPr b="1" i="0" lang="pt-BR" sz="3000" u="none" cap="none" strike="noStrike">
                <a:solidFill>
                  <a:srgbClr val="B7B7B7"/>
                </a:solidFill>
                <a:latin typeface="Bebas Neue"/>
                <a:ea typeface="Bebas Neue"/>
                <a:cs typeface="Bebas Neue"/>
                <a:sym typeface="Bebas Neue"/>
              </a:rPr>
              <a:t>.</a:t>
            </a:r>
            <a:r>
              <a:rPr b="1" i="0" lang="pt-BR" sz="3000" u="none" cap="none" strike="noStrik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 </a:t>
            </a:r>
            <a:r>
              <a:rPr b="1" lang="pt-BR" sz="300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Engenharia Reversa</a:t>
            </a:r>
            <a:endParaRPr b="1" i="0" sz="3000" u="none" cap="none" strike="noStrike">
              <a:solidFill>
                <a:srgbClr val="FFFFF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70" name="Google Shape;270;g1ec94a21e01_4_0"/>
          <p:cNvSpPr txBox="1"/>
          <p:nvPr/>
        </p:nvSpPr>
        <p:spPr>
          <a:xfrm>
            <a:off x="0" y="4835700"/>
            <a:ext cx="1428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pt-BR" sz="8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HAKAI Security | Research Team</a:t>
            </a:r>
            <a:endParaRPr b="0" i="0" sz="800" u="none" cap="none" strike="noStrike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71" name="Google Shape;271;g1ec94a21e01_4_0"/>
          <p:cNvSpPr/>
          <p:nvPr/>
        </p:nvSpPr>
        <p:spPr>
          <a:xfrm>
            <a:off x="8657450" y="4497000"/>
            <a:ext cx="486600" cy="646500"/>
          </a:xfrm>
          <a:prstGeom prst="rect">
            <a:avLst/>
          </a:prstGeom>
          <a:solidFill>
            <a:srgbClr val="000000">
              <a:alpha val="549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g1ec94a21e01_4_0"/>
          <p:cNvPicPr preferRelativeResize="0"/>
          <p:nvPr/>
        </p:nvPicPr>
        <p:blipFill rotWithShape="1">
          <a:blip r:embed="rId3">
            <a:alphaModFix/>
          </a:blip>
          <a:srcRect b="23105" l="-9041" r="-6431" t="-16913"/>
          <a:stretch/>
        </p:blipFill>
        <p:spPr>
          <a:xfrm>
            <a:off x="8733051" y="4568100"/>
            <a:ext cx="326775" cy="316800"/>
          </a:xfrm>
          <a:prstGeom prst="rect">
            <a:avLst/>
          </a:prstGeom>
          <a:noFill/>
          <a:ln>
            <a:noFill/>
          </a:ln>
          <a:effectLst>
            <a:reflection blurRad="0" dir="5400000" dist="38100" endA="0" endPos="30000" fadeDir="5400012" kx="0" rotWithShape="0" algn="bl" stPos="0" sy="-100000" ky="0"/>
          </a:effectLst>
        </p:spPr>
      </p:pic>
      <p:pic>
        <p:nvPicPr>
          <p:cNvPr id="273" name="Google Shape;273;g1ec94a21e01_4_0"/>
          <p:cNvPicPr preferRelativeResize="0"/>
          <p:nvPr/>
        </p:nvPicPr>
        <p:blipFill rotWithShape="1">
          <a:blip r:embed="rId4">
            <a:alphaModFix/>
          </a:blip>
          <a:srcRect b="0" l="109" r="109" t="0"/>
          <a:stretch/>
        </p:blipFill>
        <p:spPr>
          <a:xfrm>
            <a:off x="231800" y="503550"/>
            <a:ext cx="410550" cy="410550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g1ec94a21e01_4_0"/>
          <p:cNvSpPr/>
          <p:nvPr/>
        </p:nvSpPr>
        <p:spPr>
          <a:xfrm>
            <a:off x="4366800" y="2500350"/>
            <a:ext cx="410400" cy="142800"/>
          </a:xfrm>
          <a:prstGeom prst="roundRect">
            <a:avLst>
              <a:gd fmla="val 16667" name="adj"/>
            </a:avLst>
          </a:prstGeom>
          <a:solidFill>
            <a:srgbClr val="000000">
              <a:alpha val="80000"/>
            </a:srgbClr>
          </a:solidFill>
          <a:ln>
            <a:noFill/>
          </a:ln>
          <a:effectLst>
            <a:outerShdw blurRad="142875" rotWithShape="0" algn="bl">
              <a:schemeClr val="lt1">
                <a:alpha val="498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75" name="Google Shape;275;g1ec94a21e01_4_0"/>
          <p:cNvCxnSpPr/>
          <p:nvPr/>
        </p:nvCxnSpPr>
        <p:spPr>
          <a:xfrm flipH="1" rot="10800000">
            <a:off x="4392750" y="2570700"/>
            <a:ext cx="358500" cy="21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142875" rotWithShape="0" algn="bl">
              <a:srgbClr val="666666">
                <a:alpha val="49800"/>
              </a:srgbClr>
            </a:outerShdw>
          </a:effectLst>
        </p:spPr>
      </p:cxnSp>
      <p:sp>
        <p:nvSpPr>
          <p:cNvPr id="276" name="Google Shape;276;g1ec94a21e01_4_0"/>
          <p:cNvSpPr txBox="1"/>
          <p:nvPr/>
        </p:nvSpPr>
        <p:spPr>
          <a:xfrm>
            <a:off x="987475" y="2356200"/>
            <a:ext cx="2896200" cy="431100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  <a:effectLst>
            <a:outerShdw blurRad="142875" rotWithShape="0" algn="bl">
              <a:srgbClr val="666666">
                <a:alpha val="498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marR="279400" rtl="0" algn="l">
              <a:lnSpc>
                <a:spcPct val="115000"/>
              </a:lnSpc>
              <a:spcBef>
                <a:spcPts val="800"/>
              </a:spcBef>
              <a:spcAft>
                <a:spcPts val="1900"/>
              </a:spcAft>
              <a:buNone/>
            </a:pPr>
            <a:r>
              <a:rPr lang="pt-BR" sz="16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AndroidManifest.xml</a:t>
            </a:r>
            <a:endParaRPr sz="16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1ec895709ce_0_107"/>
          <p:cNvSpPr/>
          <p:nvPr/>
        </p:nvSpPr>
        <p:spPr>
          <a:xfrm>
            <a:off x="0" y="361275"/>
            <a:ext cx="3826200" cy="695100"/>
          </a:xfrm>
          <a:prstGeom prst="rect">
            <a:avLst/>
          </a:prstGeom>
          <a:solidFill>
            <a:srgbClr val="000000">
              <a:alpha val="5450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g1ec895709ce_0_107"/>
          <p:cNvSpPr txBox="1"/>
          <p:nvPr/>
        </p:nvSpPr>
        <p:spPr>
          <a:xfrm>
            <a:off x="764950" y="385575"/>
            <a:ext cx="3419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pt-BR" sz="3000">
                <a:solidFill>
                  <a:srgbClr val="B7B7B7"/>
                </a:solidFill>
                <a:latin typeface="Bebas Neue"/>
                <a:ea typeface="Bebas Neue"/>
                <a:cs typeface="Bebas Neue"/>
                <a:sym typeface="Bebas Neue"/>
              </a:rPr>
              <a:t>5</a:t>
            </a:r>
            <a:r>
              <a:rPr b="1" i="0" lang="pt-BR" sz="3000" u="none" cap="none" strike="noStrike">
                <a:solidFill>
                  <a:srgbClr val="B7B7B7"/>
                </a:solidFill>
                <a:latin typeface="Bebas Neue"/>
                <a:ea typeface="Bebas Neue"/>
                <a:cs typeface="Bebas Neue"/>
                <a:sym typeface="Bebas Neue"/>
              </a:rPr>
              <a:t>.</a:t>
            </a:r>
            <a:r>
              <a:rPr b="1" i="0" lang="pt-BR" sz="3000" u="none" cap="none" strike="noStrik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 </a:t>
            </a:r>
            <a:r>
              <a:rPr b="1" lang="pt-BR" sz="300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Engenharia Reversa</a:t>
            </a:r>
            <a:endParaRPr b="1" i="0" sz="3000" u="none" cap="none" strike="noStrike">
              <a:solidFill>
                <a:srgbClr val="FFFFF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83" name="Google Shape;283;g1ec895709ce_0_107"/>
          <p:cNvSpPr txBox="1"/>
          <p:nvPr/>
        </p:nvSpPr>
        <p:spPr>
          <a:xfrm>
            <a:off x="6809450" y="4835700"/>
            <a:ext cx="1428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pt-BR" sz="8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HAKAI Security | Research Team</a:t>
            </a:r>
            <a:endParaRPr b="0" i="0" sz="800" u="none" cap="none" strike="noStrike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284" name="Google Shape;284;g1ec895709ce_0_107"/>
          <p:cNvPicPr preferRelativeResize="0"/>
          <p:nvPr/>
        </p:nvPicPr>
        <p:blipFill rotWithShape="1">
          <a:blip r:embed="rId3">
            <a:alphaModFix/>
          </a:blip>
          <a:srcRect b="0" l="109" r="109" t="0"/>
          <a:stretch/>
        </p:blipFill>
        <p:spPr>
          <a:xfrm>
            <a:off x="231800" y="503550"/>
            <a:ext cx="410550" cy="41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g1ec895709ce_0_107"/>
          <p:cNvPicPr preferRelativeResize="0"/>
          <p:nvPr/>
        </p:nvPicPr>
        <p:blipFill rotWithShape="1">
          <a:blip r:embed="rId4">
            <a:alphaModFix/>
          </a:blip>
          <a:srcRect b="23105" l="-9041" r="-6431" t="-16913"/>
          <a:stretch/>
        </p:blipFill>
        <p:spPr>
          <a:xfrm>
            <a:off x="8733051" y="4568100"/>
            <a:ext cx="326775" cy="316800"/>
          </a:xfrm>
          <a:prstGeom prst="rect">
            <a:avLst/>
          </a:prstGeom>
          <a:noFill/>
          <a:ln>
            <a:noFill/>
          </a:ln>
          <a:effectLst>
            <a:reflection blurRad="0" dir="5400000" dist="38100" endA="0" endPos="30000" fadeDir="5400012" kx="0" rotWithShape="0" algn="bl" stPos="0" sy="-100000" ky="0"/>
          </a:effectLst>
        </p:spPr>
      </p:pic>
      <p:pic>
        <p:nvPicPr>
          <p:cNvPr id="286" name="Google Shape;286;g1ec895709ce_0_10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1282250"/>
            <a:ext cx="6755750" cy="3861251"/>
          </a:xfrm>
          <a:prstGeom prst="rect">
            <a:avLst/>
          </a:prstGeom>
          <a:noFill/>
          <a:ln>
            <a:noFill/>
          </a:ln>
          <a:effectLst>
            <a:outerShdw blurRad="142875" rotWithShape="0" algn="bl">
              <a:schemeClr val="lt1"/>
            </a:outerShdw>
          </a:effectLst>
        </p:spPr>
      </p:pic>
      <p:sp>
        <p:nvSpPr>
          <p:cNvPr id="287" name="Google Shape;287;g1ec895709ce_0_107"/>
          <p:cNvSpPr/>
          <p:nvPr/>
        </p:nvSpPr>
        <p:spPr>
          <a:xfrm>
            <a:off x="361775" y="1596525"/>
            <a:ext cx="2587500" cy="57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g1ec895709ce_0_107"/>
          <p:cNvSpPr txBox="1"/>
          <p:nvPr/>
        </p:nvSpPr>
        <p:spPr>
          <a:xfrm>
            <a:off x="0" y="1282250"/>
            <a:ext cx="1321200" cy="400200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  <a:effectLst>
            <a:outerShdw blurRad="142875" rotWithShape="0" algn="bl">
              <a:srgbClr val="666666">
                <a:alpha val="4941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Java &lt;&lt;&gt;&gt;  Smali</a:t>
            </a:r>
            <a:endParaRPr b="0" i="0" sz="1400" u="none" cap="none" strike="noStrike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1ec895709ce_0_118"/>
          <p:cNvSpPr txBox="1"/>
          <p:nvPr/>
        </p:nvSpPr>
        <p:spPr>
          <a:xfrm>
            <a:off x="0" y="4835700"/>
            <a:ext cx="1428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pt-BR" sz="8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HAKAI Security | Research Team</a:t>
            </a:r>
            <a:endParaRPr b="0" i="0" sz="800" u="none" cap="none" strike="noStrike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94" name="Google Shape;294;g1ec895709ce_0_118"/>
          <p:cNvSpPr/>
          <p:nvPr/>
        </p:nvSpPr>
        <p:spPr>
          <a:xfrm>
            <a:off x="8657450" y="4497000"/>
            <a:ext cx="486600" cy="646500"/>
          </a:xfrm>
          <a:prstGeom prst="rect">
            <a:avLst/>
          </a:prstGeom>
          <a:solidFill>
            <a:srgbClr val="000000">
              <a:alpha val="5450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5" name="Google Shape;295;g1ec895709ce_0_118"/>
          <p:cNvPicPr preferRelativeResize="0"/>
          <p:nvPr/>
        </p:nvPicPr>
        <p:blipFill rotWithShape="1">
          <a:blip r:embed="rId3">
            <a:alphaModFix/>
          </a:blip>
          <a:srcRect b="23105" l="-9041" r="-6431" t="-16913"/>
          <a:stretch/>
        </p:blipFill>
        <p:spPr>
          <a:xfrm>
            <a:off x="8733051" y="4568100"/>
            <a:ext cx="326775" cy="316800"/>
          </a:xfrm>
          <a:prstGeom prst="rect">
            <a:avLst/>
          </a:prstGeom>
          <a:noFill/>
          <a:ln>
            <a:noFill/>
          </a:ln>
          <a:effectLst>
            <a:reflection blurRad="0" dir="5400000" dist="38100" endA="0" endPos="30000" fadeDir="5400012" kx="0" rotWithShape="0" algn="bl" stPos="0" sy="-100000" ky="0"/>
          </a:effectLst>
        </p:spPr>
      </p:pic>
      <p:pic>
        <p:nvPicPr>
          <p:cNvPr id="296" name="Google Shape;296;g1ec895709ce_0_1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0236" y="1306988"/>
            <a:ext cx="8643529" cy="3135826"/>
          </a:xfrm>
          <a:prstGeom prst="rect">
            <a:avLst/>
          </a:prstGeom>
          <a:noFill/>
          <a:ln>
            <a:noFill/>
          </a:ln>
          <a:effectLst>
            <a:outerShdw blurRad="142875" rotWithShape="0" algn="bl">
              <a:schemeClr val="lt1"/>
            </a:outerShdw>
          </a:effectLst>
        </p:spPr>
      </p:pic>
      <p:sp>
        <p:nvSpPr>
          <p:cNvPr id="297" name="Google Shape;297;g1ec895709ce_0_118"/>
          <p:cNvSpPr/>
          <p:nvPr/>
        </p:nvSpPr>
        <p:spPr>
          <a:xfrm>
            <a:off x="0" y="361275"/>
            <a:ext cx="3826200" cy="695100"/>
          </a:xfrm>
          <a:prstGeom prst="rect">
            <a:avLst/>
          </a:prstGeom>
          <a:solidFill>
            <a:srgbClr val="000000">
              <a:alpha val="5450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" name="Google Shape;298;g1ec895709ce_0_118"/>
          <p:cNvSpPr txBox="1"/>
          <p:nvPr/>
        </p:nvSpPr>
        <p:spPr>
          <a:xfrm>
            <a:off x="764950" y="385575"/>
            <a:ext cx="3419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pt-BR" sz="3000">
                <a:solidFill>
                  <a:srgbClr val="B7B7B7"/>
                </a:solidFill>
                <a:latin typeface="Bebas Neue"/>
                <a:ea typeface="Bebas Neue"/>
                <a:cs typeface="Bebas Neue"/>
                <a:sym typeface="Bebas Neue"/>
              </a:rPr>
              <a:t>5</a:t>
            </a:r>
            <a:r>
              <a:rPr b="1" i="0" lang="pt-BR" sz="3000" u="none" cap="none" strike="noStrike">
                <a:solidFill>
                  <a:srgbClr val="B7B7B7"/>
                </a:solidFill>
                <a:latin typeface="Bebas Neue"/>
                <a:ea typeface="Bebas Neue"/>
                <a:cs typeface="Bebas Neue"/>
                <a:sym typeface="Bebas Neue"/>
              </a:rPr>
              <a:t>.</a:t>
            </a:r>
            <a:r>
              <a:rPr b="1" i="0" lang="pt-BR" sz="3000" u="none" cap="none" strike="noStrik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 </a:t>
            </a:r>
            <a:r>
              <a:rPr b="1" lang="pt-BR" sz="300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Engenharia Reversa</a:t>
            </a:r>
            <a:endParaRPr b="1" i="0" sz="3000" u="none" cap="none" strike="noStrike">
              <a:solidFill>
                <a:srgbClr val="FFFFF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299" name="Google Shape;299;g1ec895709ce_0_118"/>
          <p:cNvPicPr preferRelativeResize="0"/>
          <p:nvPr/>
        </p:nvPicPr>
        <p:blipFill rotWithShape="1">
          <a:blip r:embed="rId5">
            <a:alphaModFix/>
          </a:blip>
          <a:srcRect b="0" l="109" r="109" t="0"/>
          <a:stretch/>
        </p:blipFill>
        <p:spPr>
          <a:xfrm>
            <a:off x="231800" y="503550"/>
            <a:ext cx="410550" cy="410550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g1ec895709ce_0_118"/>
          <p:cNvSpPr txBox="1"/>
          <p:nvPr/>
        </p:nvSpPr>
        <p:spPr>
          <a:xfrm>
            <a:off x="6705575" y="1307000"/>
            <a:ext cx="2188200" cy="400200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  <a:effectLst>
            <a:outerShdw blurRad="142875" rotWithShape="0" algn="bl">
              <a:srgbClr val="666666">
                <a:alpha val="4941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>
                <a:solidFill>
                  <a:srgbClr val="CCCCCC"/>
                </a:solidFill>
                <a:latin typeface="Oswald"/>
                <a:ea typeface="Oswald"/>
                <a:cs typeface="Oswald"/>
                <a:sym typeface="Oswald"/>
              </a:rPr>
              <a:t>https://github.com/skylot/jadx</a:t>
            </a:r>
            <a:r>
              <a:rPr lang="pt-BR">
                <a:solidFill>
                  <a:srgbClr val="CCCCCC"/>
                </a:solidFill>
                <a:latin typeface="Oswald"/>
                <a:ea typeface="Oswald"/>
                <a:cs typeface="Oswald"/>
                <a:sym typeface="Oswald"/>
              </a:rPr>
              <a:t> </a:t>
            </a:r>
            <a:endParaRPr>
              <a:solidFill>
                <a:srgbClr val="CCCCCC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ec895709ce_0_132"/>
          <p:cNvSpPr txBox="1"/>
          <p:nvPr/>
        </p:nvSpPr>
        <p:spPr>
          <a:xfrm>
            <a:off x="0" y="4835700"/>
            <a:ext cx="1428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pt-BR" sz="8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HAKAI Security | Research Team</a:t>
            </a:r>
            <a:endParaRPr b="0" i="0" sz="800" u="none" cap="none" strike="noStrike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06" name="Google Shape;306;g1ec895709ce_0_132"/>
          <p:cNvSpPr/>
          <p:nvPr/>
        </p:nvSpPr>
        <p:spPr>
          <a:xfrm>
            <a:off x="8657450" y="4497000"/>
            <a:ext cx="486600" cy="646500"/>
          </a:xfrm>
          <a:prstGeom prst="rect">
            <a:avLst/>
          </a:prstGeom>
          <a:solidFill>
            <a:srgbClr val="000000">
              <a:alpha val="5450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7" name="Google Shape;307;g1ec895709ce_0_132"/>
          <p:cNvPicPr preferRelativeResize="0"/>
          <p:nvPr/>
        </p:nvPicPr>
        <p:blipFill rotWithShape="1">
          <a:blip r:embed="rId3">
            <a:alphaModFix/>
          </a:blip>
          <a:srcRect b="23105" l="-9041" r="-6431" t="-16913"/>
          <a:stretch/>
        </p:blipFill>
        <p:spPr>
          <a:xfrm>
            <a:off x="8733051" y="4568100"/>
            <a:ext cx="326775" cy="316800"/>
          </a:xfrm>
          <a:prstGeom prst="rect">
            <a:avLst/>
          </a:prstGeom>
          <a:noFill/>
          <a:ln>
            <a:noFill/>
          </a:ln>
          <a:effectLst>
            <a:reflection blurRad="0" dir="5400000" dist="38100" endA="0" endPos="30000" fadeDir="5400012" kx="0" rotWithShape="0" algn="bl" stPos="0" sy="-100000" ky="0"/>
          </a:effectLst>
        </p:spPr>
      </p:pic>
      <p:sp>
        <p:nvSpPr>
          <p:cNvPr id="308" name="Google Shape;308;g1ec895709ce_0_132"/>
          <p:cNvSpPr/>
          <p:nvPr/>
        </p:nvSpPr>
        <p:spPr>
          <a:xfrm>
            <a:off x="0" y="361275"/>
            <a:ext cx="3826200" cy="695100"/>
          </a:xfrm>
          <a:prstGeom prst="rect">
            <a:avLst/>
          </a:prstGeom>
          <a:solidFill>
            <a:srgbClr val="000000">
              <a:alpha val="5450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g1ec895709ce_0_132"/>
          <p:cNvSpPr txBox="1"/>
          <p:nvPr/>
        </p:nvSpPr>
        <p:spPr>
          <a:xfrm>
            <a:off x="764950" y="385575"/>
            <a:ext cx="3419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pt-BR" sz="3000">
                <a:solidFill>
                  <a:srgbClr val="B7B7B7"/>
                </a:solidFill>
                <a:latin typeface="Bebas Neue"/>
                <a:ea typeface="Bebas Neue"/>
                <a:cs typeface="Bebas Neue"/>
                <a:sym typeface="Bebas Neue"/>
              </a:rPr>
              <a:t>5</a:t>
            </a:r>
            <a:r>
              <a:rPr b="1" i="0" lang="pt-BR" sz="3000" u="none" cap="none" strike="noStrike">
                <a:solidFill>
                  <a:srgbClr val="B7B7B7"/>
                </a:solidFill>
                <a:latin typeface="Bebas Neue"/>
                <a:ea typeface="Bebas Neue"/>
                <a:cs typeface="Bebas Neue"/>
                <a:sym typeface="Bebas Neue"/>
              </a:rPr>
              <a:t>.</a:t>
            </a:r>
            <a:r>
              <a:rPr b="1" i="0" lang="pt-BR" sz="3000" u="none" cap="none" strike="noStrik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 </a:t>
            </a:r>
            <a:r>
              <a:rPr b="1" lang="pt-BR" sz="300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Engenharia Reversa</a:t>
            </a:r>
            <a:endParaRPr b="1" i="0" sz="3000" u="none" cap="none" strike="noStrike">
              <a:solidFill>
                <a:srgbClr val="FFFFF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310" name="Google Shape;310;g1ec895709ce_0_132"/>
          <p:cNvPicPr preferRelativeResize="0"/>
          <p:nvPr/>
        </p:nvPicPr>
        <p:blipFill rotWithShape="1">
          <a:blip r:embed="rId4">
            <a:alphaModFix/>
          </a:blip>
          <a:srcRect b="0" l="109" r="109" t="0"/>
          <a:stretch/>
        </p:blipFill>
        <p:spPr>
          <a:xfrm>
            <a:off x="231800" y="503550"/>
            <a:ext cx="410550" cy="41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g1ec895709ce_0_132"/>
          <p:cNvPicPr preferRelativeResize="0"/>
          <p:nvPr/>
        </p:nvPicPr>
        <p:blipFill rotWithShape="1">
          <a:blip r:embed="rId5">
            <a:alphaModFix/>
          </a:blip>
          <a:srcRect b="0" l="0" r="0" t="8667"/>
          <a:stretch/>
        </p:blipFill>
        <p:spPr>
          <a:xfrm>
            <a:off x="1073925" y="1394825"/>
            <a:ext cx="6996150" cy="3173275"/>
          </a:xfrm>
          <a:prstGeom prst="rect">
            <a:avLst/>
          </a:prstGeom>
          <a:noFill/>
          <a:ln>
            <a:noFill/>
          </a:ln>
          <a:effectLst>
            <a:outerShdw blurRad="142875" rotWithShape="0" algn="bl">
              <a:schemeClr val="lt1"/>
            </a:outerShdw>
          </a:effectLst>
        </p:spPr>
      </p:pic>
      <p:sp>
        <p:nvSpPr>
          <p:cNvPr id="312" name="Google Shape;312;g1ec895709ce_0_132"/>
          <p:cNvSpPr txBox="1"/>
          <p:nvPr/>
        </p:nvSpPr>
        <p:spPr>
          <a:xfrm>
            <a:off x="6341475" y="1394825"/>
            <a:ext cx="1728600" cy="400200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  <a:effectLst>
            <a:outerShdw blurRad="142875" rotWithShape="0" algn="bl">
              <a:srgbClr val="666666">
                <a:alpha val="4941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Identifier Remapping</a:t>
            </a:r>
            <a:endParaRPr b="0" i="0" sz="1400" u="none" cap="none" strike="noStrike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1ec7d5df684_0_13"/>
          <p:cNvSpPr/>
          <p:nvPr/>
        </p:nvSpPr>
        <p:spPr>
          <a:xfrm>
            <a:off x="0" y="361275"/>
            <a:ext cx="9144000" cy="695100"/>
          </a:xfrm>
          <a:prstGeom prst="rect">
            <a:avLst/>
          </a:prstGeom>
          <a:solidFill>
            <a:srgbClr val="000000">
              <a:alpha val="5450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g1ec7d5df684_0_13"/>
          <p:cNvSpPr txBox="1"/>
          <p:nvPr/>
        </p:nvSpPr>
        <p:spPr>
          <a:xfrm>
            <a:off x="0" y="1338900"/>
            <a:ext cx="9107400" cy="2770500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  <a:effectLst>
            <a:outerShdw blurRad="142875" rotWithShape="0" algn="bl">
              <a:srgbClr val="666666">
                <a:alpha val="49411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1950" lvl="0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Oswald"/>
              <a:buAutoNum type="arabicPeriod"/>
            </a:pPr>
            <a:r>
              <a:rPr b="1" lang="pt-BR" sz="2100">
                <a:solidFill>
                  <a:srgbClr val="CCCCCC"/>
                </a:solidFill>
                <a:latin typeface="Oswald"/>
                <a:ea typeface="Oswald"/>
                <a:cs typeface="Oswald"/>
                <a:sym typeface="Oswald"/>
              </a:rPr>
              <a:t>M</a:t>
            </a:r>
            <a:r>
              <a:rPr b="1" lang="pt-BR" sz="21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indset</a:t>
            </a:r>
            <a:endParaRPr b="1" sz="21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61950" lvl="0" marL="36576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Oswald"/>
              <a:buAutoNum type="arabicPeriod"/>
            </a:pPr>
            <a:r>
              <a:rPr b="1" lang="pt-BR" sz="2100">
                <a:solidFill>
                  <a:srgbClr val="CCCCCC"/>
                </a:solidFill>
                <a:latin typeface="Oswald"/>
                <a:ea typeface="Oswald"/>
                <a:cs typeface="Oswald"/>
                <a:sym typeface="Oswald"/>
              </a:rPr>
              <a:t>P</a:t>
            </a:r>
            <a:r>
              <a:rPr b="1" lang="pt-BR" sz="21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rocurando e </a:t>
            </a:r>
            <a:r>
              <a:rPr b="1" lang="pt-BR" sz="2100">
                <a:solidFill>
                  <a:srgbClr val="CCCCCC"/>
                </a:solidFill>
                <a:latin typeface="Oswald"/>
                <a:ea typeface="Oswald"/>
                <a:cs typeface="Oswald"/>
                <a:sym typeface="Oswald"/>
              </a:rPr>
              <a:t>E</a:t>
            </a:r>
            <a:r>
              <a:rPr b="1" lang="pt-BR" sz="21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xtraindo </a:t>
            </a:r>
            <a:r>
              <a:rPr b="1" lang="pt-BR" sz="2100">
                <a:solidFill>
                  <a:srgbClr val="CCCCCC"/>
                </a:solidFill>
                <a:latin typeface="Oswald"/>
                <a:ea typeface="Oswald"/>
                <a:cs typeface="Oswald"/>
                <a:sym typeface="Oswald"/>
              </a:rPr>
              <a:t>APK</a:t>
            </a:r>
            <a:endParaRPr b="1" sz="21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61950" lvl="0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Oswald"/>
              <a:buAutoNum type="arabicPeriod"/>
            </a:pPr>
            <a:r>
              <a:rPr b="1" lang="pt-BR" sz="2100">
                <a:solidFill>
                  <a:srgbClr val="CCCCCC"/>
                </a:solidFill>
                <a:latin typeface="Oswald"/>
                <a:ea typeface="Oswald"/>
                <a:cs typeface="Oswald"/>
                <a:sym typeface="Oswald"/>
              </a:rPr>
              <a:t>A</a:t>
            </a:r>
            <a:r>
              <a:rPr b="1" lang="pt-BR" sz="21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rquitetura</a:t>
            </a:r>
            <a:endParaRPr b="1" sz="21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61950" lvl="0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Oswald"/>
              <a:buAutoNum type="arabicPeriod"/>
            </a:pPr>
            <a:r>
              <a:rPr b="1" lang="pt-BR" sz="2100">
                <a:solidFill>
                  <a:srgbClr val="CCCCCC"/>
                </a:solidFill>
                <a:latin typeface="Oswald"/>
                <a:ea typeface="Oswald"/>
                <a:cs typeface="Oswald"/>
                <a:sym typeface="Oswald"/>
              </a:rPr>
              <a:t>A</a:t>
            </a:r>
            <a:r>
              <a:rPr b="1" lang="pt-BR" sz="21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ndroid </a:t>
            </a:r>
            <a:r>
              <a:rPr b="1" lang="pt-BR" sz="2100">
                <a:solidFill>
                  <a:srgbClr val="CCCCCC"/>
                </a:solidFill>
                <a:latin typeface="Oswald"/>
                <a:ea typeface="Oswald"/>
                <a:cs typeface="Oswald"/>
                <a:sym typeface="Oswald"/>
              </a:rPr>
              <a:t>D</a:t>
            </a:r>
            <a:r>
              <a:rPr b="1" lang="pt-BR" sz="21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ebug </a:t>
            </a:r>
            <a:r>
              <a:rPr b="1" lang="pt-BR" sz="2100">
                <a:solidFill>
                  <a:srgbClr val="CCCCCC"/>
                </a:solidFill>
                <a:latin typeface="Oswald"/>
                <a:ea typeface="Oswald"/>
                <a:cs typeface="Oswald"/>
                <a:sym typeface="Oswald"/>
              </a:rPr>
              <a:t>B</a:t>
            </a:r>
            <a:r>
              <a:rPr b="1" lang="pt-BR" sz="21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ridge </a:t>
            </a:r>
            <a:r>
              <a:rPr b="1" lang="pt-BR" sz="2100">
                <a:solidFill>
                  <a:srgbClr val="CCCCCC"/>
                </a:solidFill>
                <a:latin typeface="Oswald"/>
                <a:ea typeface="Oswald"/>
                <a:cs typeface="Oswald"/>
                <a:sym typeface="Oswald"/>
              </a:rPr>
              <a:t>(ADB)</a:t>
            </a:r>
            <a:endParaRPr b="1" i="0" sz="2100" u="none" cap="none" strike="noStrike">
              <a:solidFill>
                <a:srgbClr val="CCCCCC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61950" lvl="0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Oswald"/>
              <a:buAutoNum type="arabicPeriod"/>
            </a:pPr>
            <a:r>
              <a:rPr b="1" lang="pt-BR" sz="2100">
                <a:solidFill>
                  <a:srgbClr val="CCCCCC"/>
                </a:solidFill>
                <a:latin typeface="Oswald"/>
                <a:ea typeface="Oswald"/>
                <a:cs typeface="Oswald"/>
                <a:sym typeface="Oswald"/>
              </a:rPr>
              <a:t>E</a:t>
            </a:r>
            <a:r>
              <a:rPr b="1" lang="pt-BR" sz="21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ngenharia </a:t>
            </a:r>
            <a:r>
              <a:rPr b="1" lang="pt-BR" sz="2100">
                <a:solidFill>
                  <a:srgbClr val="CCCCCC"/>
                </a:solidFill>
                <a:latin typeface="Oswald"/>
                <a:ea typeface="Oswald"/>
                <a:cs typeface="Oswald"/>
                <a:sym typeface="Oswald"/>
              </a:rPr>
              <a:t>R</a:t>
            </a:r>
            <a:r>
              <a:rPr b="1" lang="pt-BR" sz="21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eversa</a:t>
            </a:r>
            <a:endParaRPr b="1" i="0" sz="2100" u="none" cap="none" strike="noStrike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61950" lvl="0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Oswald"/>
              <a:buAutoNum type="arabicPeriod"/>
            </a:pPr>
            <a:r>
              <a:rPr b="1" lang="pt-BR" sz="2100">
                <a:solidFill>
                  <a:srgbClr val="CCCCCC"/>
                </a:solidFill>
                <a:latin typeface="Oswald"/>
                <a:ea typeface="Oswald"/>
                <a:cs typeface="Oswald"/>
                <a:sym typeface="Oswald"/>
              </a:rPr>
              <a:t>A</a:t>
            </a:r>
            <a:r>
              <a:rPr b="1" lang="pt-BR" sz="21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nálise </a:t>
            </a:r>
            <a:r>
              <a:rPr b="1" lang="pt-BR" sz="2100">
                <a:solidFill>
                  <a:srgbClr val="CCCCCC"/>
                </a:solidFill>
                <a:latin typeface="Oswald"/>
                <a:ea typeface="Oswald"/>
                <a:cs typeface="Oswald"/>
                <a:sym typeface="Oswald"/>
              </a:rPr>
              <a:t>D</a:t>
            </a:r>
            <a:r>
              <a:rPr b="1" lang="pt-BR" sz="21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inâmica</a:t>
            </a:r>
            <a:endParaRPr b="1" sz="21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61950" lvl="0" marL="36576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Oswald"/>
              <a:buAutoNum type="arabicPeriod"/>
            </a:pPr>
            <a:r>
              <a:rPr b="1" lang="pt-BR" sz="2100">
                <a:solidFill>
                  <a:srgbClr val="CCCCCC"/>
                </a:solidFill>
                <a:latin typeface="Oswald"/>
                <a:ea typeface="Oswald"/>
                <a:cs typeface="Oswald"/>
                <a:sym typeface="Oswald"/>
              </a:rPr>
              <a:t>A</a:t>
            </a:r>
            <a:r>
              <a:rPr b="1" lang="pt-BR" sz="21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rmazenamento </a:t>
            </a:r>
            <a:r>
              <a:rPr b="1" lang="pt-BR" sz="2100">
                <a:solidFill>
                  <a:srgbClr val="CCCCCC"/>
                </a:solidFill>
                <a:latin typeface="Oswald"/>
                <a:ea typeface="Oswald"/>
                <a:cs typeface="Oswald"/>
                <a:sym typeface="Oswald"/>
              </a:rPr>
              <a:t>I</a:t>
            </a:r>
            <a:r>
              <a:rPr b="1" lang="pt-BR" sz="21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nseguro</a:t>
            </a:r>
            <a:endParaRPr b="1" sz="21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61950" lvl="0" marL="36576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Oswald"/>
              <a:buAutoNum type="arabicPeriod"/>
            </a:pPr>
            <a:r>
              <a:rPr b="1" lang="pt-BR" sz="2100">
                <a:solidFill>
                  <a:srgbClr val="B7B7B7"/>
                </a:solidFill>
                <a:latin typeface="Oswald"/>
                <a:ea typeface="Oswald"/>
                <a:cs typeface="Oswald"/>
                <a:sym typeface="Oswald"/>
              </a:rPr>
              <a:t>D</a:t>
            </a:r>
            <a:r>
              <a:rPr b="1" lang="pt-BR" sz="21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úvidas</a:t>
            </a:r>
            <a:endParaRPr b="1" sz="21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07" name="Google Shape;107;g1ec7d5df684_0_13"/>
          <p:cNvSpPr txBox="1"/>
          <p:nvPr/>
        </p:nvSpPr>
        <p:spPr>
          <a:xfrm>
            <a:off x="764950" y="385575"/>
            <a:ext cx="8379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pt-BR" sz="3000" u="none" cap="none" strike="noStrike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SUMÁRIO</a:t>
            </a:r>
            <a:endParaRPr b="1" i="0" sz="3000" u="none" cap="none" strike="noStrike">
              <a:solidFill>
                <a:srgbClr val="FFFFF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08" name="Google Shape;108;g1ec7d5df684_0_13"/>
          <p:cNvSpPr txBox="1"/>
          <p:nvPr/>
        </p:nvSpPr>
        <p:spPr>
          <a:xfrm>
            <a:off x="0" y="4835700"/>
            <a:ext cx="1428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pt-BR" sz="8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HAKAI Security | Research Team</a:t>
            </a:r>
            <a:endParaRPr b="0" i="0" sz="800" u="none" cap="none" strike="noStrike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09" name="Google Shape;109;g1ec7d5df684_0_13"/>
          <p:cNvSpPr/>
          <p:nvPr/>
        </p:nvSpPr>
        <p:spPr>
          <a:xfrm>
            <a:off x="8657450" y="4497000"/>
            <a:ext cx="486600" cy="646500"/>
          </a:xfrm>
          <a:prstGeom prst="rect">
            <a:avLst/>
          </a:prstGeom>
          <a:solidFill>
            <a:srgbClr val="000000">
              <a:alpha val="5450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0" name="Google Shape;110;g1ec7d5df684_0_13"/>
          <p:cNvPicPr preferRelativeResize="0"/>
          <p:nvPr/>
        </p:nvPicPr>
        <p:blipFill rotWithShape="1">
          <a:blip r:embed="rId3">
            <a:alphaModFix/>
          </a:blip>
          <a:srcRect b="23105" l="-9041" r="-6430" t="-16913"/>
          <a:stretch/>
        </p:blipFill>
        <p:spPr>
          <a:xfrm>
            <a:off x="8733051" y="4568100"/>
            <a:ext cx="326775" cy="316800"/>
          </a:xfrm>
          <a:prstGeom prst="rect">
            <a:avLst/>
          </a:prstGeom>
          <a:noFill/>
          <a:ln>
            <a:noFill/>
          </a:ln>
          <a:effectLst>
            <a:reflection blurRad="0" dir="5400000" dist="38100" endA="0" endPos="30000" fadeDir="5400012" kx="0" rotWithShape="0" algn="bl" stPos="0" sy="-100000" ky="0"/>
          </a:effectLst>
        </p:spPr>
      </p:pic>
      <p:pic>
        <p:nvPicPr>
          <p:cNvPr id="111" name="Google Shape;111;g1ec7d5df684_0_13"/>
          <p:cNvPicPr preferRelativeResize="0"/>
          <p:nvPr/>
        </p:nvPicPr>
        <p:blipFill rotWithShape="1">
          <a:blip r:embed="rId4">
            <a:alphaModFix/>
          </a:blip>
          <a:srcRect b="0" l="108" r="108" t="0"/>
          <a:stretch/>
        </p:blipFill>
        <p:spPr>
          <a:xfrm>
            <a:off x="231800" y="503550"/>
            <a:ext cx="410550" cy="41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1ec895709ce_0_143"/>
          <p:cNvSpPr txBox="1"/>
          <p:nvPr/>
        </p:nvSpPr>
        <p:spPr>
          <a:xfrm>
            <a:off x="0" y="4835700"/>
            <a:ext cx="1428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pt-BR" sz="8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HAKAI Security | Research Team</a:t>
            </a:r>
            <a:endParaRPr b="0" i="0" sz="800" u="none" cap="none" strike="noStrike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18" name="Google Shape;318;g1ec895709ce_0_143"/>
          <p:cNvSpPr/>
          <p:nvPr/>
        </p:nvSpPr>
        <p:spPr>
          <a:xfrm>
            <a:off x="8657450" y="4497000"/>
            <a:ext cx="486600" cy="646500"/>
          </a:xfrm>
          <a:prstGeom prst="rect">
            <a:avLst/>
          </a:prstGeom>
          <a:solidFill>
            <a:srgbClr val="000000">
              <a:alpha val="5450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9" name="Google Shape;319;g1ec895709ce_0_143"/>
          <p:cNvPicPr preferRelativeResize="0"/>
          <p:nvPr/>
        </p:nvPicPr>
        <p:blipFill rotWithShape="1">
          <a:blip r:embed="rId3">
            <a:alphaModFix/>
          </a:blip>
          <a:srcRect b="23105" l="-9041" r="-6431" t="-16913"/>
          <a:stretch/>
        </p:blipFill>
        <p:spPr>
          <a:xfrm>
            <a:off x="8733051" y="4568100"/>
            <a:ext cx="326775" cy="316800"/>
          </a:xfrm>
          <a:prstGeom prst="rect">
            <a:avLst/>
          </a:prstGeom>
          <a:noFill/>
          <a:ln>
            <a:noFill/>
          </a:ln>
          <a:effectLst>
            <a:reflection blurRad="0" dir="5400000" dist="38100" endA="0" endPos="30000" fadeDir="5400012" kx="0" rotWithShape="0" algn="bl" stPos="0" sy="-100000" ky="0"/>
          </a:effectLst>
        </p:spPr>
      </p:pic>
      <p:sp>
        <p:nvSpPr>
          <p:cNvPr id="320" name="Google Shape;320;g1ec895709ce_0_143"/>
          <p:cNvSpPr/>
          <p:nvPr/>
        </p:nvSpPr>
        <p:spPr>
          <a:xfrm>
            <a:off x="0" y="361275"/>
            <a:ext cx="3826200" cy="695100"/>
          </a:xfrm>
          <a:prstGeom prst="rect">
            <a:avLst/>
          </a:prstGeom>
          <a:solidFill>
            <a:srgbClr val="000000">
              <a:alpha val="5450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g1ec895709ce_0_143"/>
          <p:cNvSpPr txBox="1"/>
          <p:nvPr/>
        </p:nvSpPr>
        <p:spPr>
          <a:xfrm>
            <a:off x="764950" y="385575"/>
            <a:ext cx="3419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pt-BR" sz="3000">
                <a:solidFill>
                  <a:srgbClr val="B7B7B7"/>
                </a:solidFill>
                <a:latin typeface="Bebas Neue"/>
                <a:ea typeface="Bebas Neue"/>
                <a:cs typeface="Bebas Neue"/>
                <a:sym typeface="Bebas Neue"/>
              </a:rPr>
              <a:t>5</a:t>
            </a:r>
            <a:r>
              <a:rPr b="1" i="0" lang="pt-BR" sz="3000" u="none" cap="none" strike="noStrike">
                <a:solidFill>
                  <a:srgbClr val="B7B7B7"/>
                </a:solidFill>
                <a:latin typeface="Bebas Neue"/>
                <a:ea typeface="Bebas Neue"/>
                <a:cs typeface="Bebas Neue"/>
                <a:sym typeface="Bebas Neue"/>
              </a:rPr>
              <a:t>.</a:t>
            </a:r>
            <a:r>
              <a:rPr b="1" i="0" lang="pt-BR" sz="3000" u="none" cap="none" strike="noStrik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 </a:t>
            </a:r>
            <a:r>
              <a:rPr b="1" lang="pt-BR" sz="300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Engenharia Reversa</a:t>
            </a:r>
            <a:endParaRPr b="1" i="0" sz="3000" u="none" cap="none" strike="noStrike">
              <a:solidFill>
                <a:srgbClr val="FFFFF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322" name="Google Shape;322;g1ec895709ce_0_143"/>
          <p:cNvPicPr preferRelativeResize="0"/>
          <p:nvPr/>
        </p:nvPicPr>
        <p:blipFill rotWithShape="1">
          <a:blip r:embed="rId4">
            <a:alphaModFix/>
          </a:blip>
          <a:srcRect b="0" l="109" r="109" t="0"/>
          <a:stretch/>
        </p:blipFill>
        <p:spPr>
          <a:xfrm>
            <a:off x="231800" y="503550"/>
            <a:ext cx="410550" cy="41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g1ec895709ce_0_143"/>
          <p:cNvPicPr preferRelativeResize="0"/>
          <p:nvPr/>
        </p:nvPicPr>
        <p:blipFill rotWithShape="1">
          <a:blip r:embed="rId5">
            <a:alphaModFix/>
          </a:blip>
          <a:srcRect b="0" l="0" r="0" t="7842"/>
          <a:stretch/>
        </p:blipFill>
        <p:spPr>
          <a:xfrm>
            <a:off x="1073925" y="1405125"/>
            <a:ext cx="6996150" cy="3201976"/>
          </a:xfrm>
          <a:prstGeom prst="rect">
            <a:avLst/>
          </a:prstGeom>
          <a:noFill/>
          <a:ln>
            <a:noFill/>
          </a:ln>
          <a:effectLst>
            <a:outerShdw blurRad="142875" rotWithShape="0" algn="bl">
              <a:schemeClr val="lt1"/>
            </a:outerShdw>
          </a:effectLst>
        </p:spPr>
      </p:pic>
      <p:sp>
        <p:nvSpPr>
          <p:cNvPr id="324" name="Google Shape;324;g1ec895709ce_0_143"/>
          <p:cNvSpPr txBox="1"/>
          <p:nvPr/>
        </p:nvSpPr>
        <p:spPr>
          <a:xfrm>
            <a:off x="7101800" y="1405125"/>
            <a:ext cx="968100" cy="400200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  <a:effectLst>
            <a:outerShdw blurRad="142875" rotWithShape="0" algn="bl">
              <a:srgbClr val="666666">
                <a:alpha val="4941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White Noise</a:t>
            </a:r>
            <a:endParaRPr b="0" i="0" sz="1400" u="none" cap="none" strike="noStrike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1ec895709ce_0_155"/>
          <p:cNvSpPr txBox="1"/>
          <p:nvPr/>
        </p:nvSpPr>
        <p:spPr>
          <a:xfrm>
            <a:off x="0" y="4835700"/>
            <a:ext cx="1428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pt-BR" sz="8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HAKAI Security | Research Team</a:t>
            </a:r>
            <a:endParaRPr b="0" i="0" sz="800" u="none" cap="none" strike="noStrike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30" name="Google Shape;330;g1ec895709ce_0_155"/>
          <p:cNvSpPr/>
          <p:nvPr/>
        </p:nvSpPr>
        <p:spPr>
          <a:xfrm>
            <a:off x="8657450" y="4497000"/>
            <a:ext cx="486600" cy="646500"/>
          </a:xfrm>
          <a:prstGeom prst="rect">
            <a:avLst/>
          </a:prstGeom>
          <a:solidFill>
            <a:srgbClr val="000000">
              <a:alpha val="5450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1" name="Google Shape;331;g1ec895709ce_0_155"/>
          <p:cNvPicPr preferRelativeResize="0"/>
          <p:nvPr/>
        </p:nvPicPr>
        <p:blipFill rotWithShape="1">
          <a:blip r:embed="rId3">
            <a:alphaModFix/>
          </a:blip>
          <a:srcRect b="23105" l="-9041" r="-6431" t="-16913"/>
          <a:stretch/>
        </p:blipFill>
        <p:spPr>
          <a:xfrm>
            <a:off x="8733051" y="4568100"/>
            <a:ext cx="326775" cy="316800"/>
          </a:xfrm>
          <a:prstGeom prst="rect">
            <a:avLst/>
          </a:prstGeom>
          <a:noFill/>
          <a:ln>
            <a:noFill/>
          </a:ln>
          <a:effectLst>
            <a:reflection blurRad="0" dir="5400000" dist="38100" endA="0" endPos="30000" fadeDir="5400012" kx="0" rotWithShape="0" algn="bl" stPos="0" sy="-100000" ky="0"/>
          </a:effectLst>
        </p:spPr>
      </p:pic>
      <p:sp>
        <p:nvSpPr>
          <p:cNvPr id="332" name="Google Shape;332;g1ec895709ce_0_155"/>
          <p:cNvSpPr/>
          <p:nvPr/>
        </p:nvSpPr>
        <p:spPr>
          <a:xfrm>
            <a:off x="0" y="361275"/>
            <a:ext cx="3826200" cy="695100"/>
          </a:xfrm>
          <a:prstGeom prst="rect">
            <a:avLst/>
          </a:prstGeom>
          <a:solidFill>
            <a:srgbClr val="000000">
              <a:alpha val="5450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" name="Google Shape;333;g1ec895709ce_0_155"/>
          <p:cNvSpPr txBox="1"/>
          <p:nvPr/>
        </p:nvSpPr>
        <p:spPr>
          <a:xfrm>
            <a:off x="764950" y="385575"/>
            <a:ext cx="3419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pt-BR" sz="3000">
                <a:solidFill>
                  <a:srgbClr val="B7B7B7"/>
                </a:solidFill>
                <a:latin typeface="Bebas Neue"/>
                <a:ea typeface="Bebas Neue"/>
                <a:cs typeface="Bebas Neue"/>
                <a:sym typeface="Bebas Neue"/>
              </a:rPr>
              <a:t>5</a:t>
            </a:r>
            <a:r>
              <a:rPr b="1" i="0" lang="pt-BR" sz="3000" u="none" cap="none" strike="noStrike">
                <a:solidFill>
                  <a:srgbClr val="B7B7B7"/>
                </a:solidFill>
                <a:latin typeface="Bebas Neue"/>
                <a:ea typeface="Bebas Neue"/>
                <a:cs typeface="Bebas Neue"/>
                <a:sym typeface="Bebas Neue"/>
              </a:rPr>
              <a:t>.</a:t>
            </a:r>
            <a:r>
              <a:rPr b="1" i="0" lang="pt-BR" sz="3000" u="none" cap="none" strike="noStrik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 </a:t>
            </a:r>
            <a:r>
              <a:rPr b="1" lang="pt-BR" sz="300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Engenharia Reversa</a:t>
            </a:r>
            <a:endParaRPr b="1" i="0" sz="3000" u="none" cap="none" strike="noStrike">
              <a:solidFill>
                <a:srgbClr val="FFFFF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334" name="Google Shape;334;g1ec895709ce_0_155"/>
          <p:cNvPicPr preferRelativeResize="0"/>
          <p:nvPr/>
        </p:nvPicPr>
        <p:blipFill rotWithShape="1">
          <a:blip r:embed="rId4">
            <a:alphaModFix/>
          </a:blip>
          <a:srcRect b="0" l="109" r="109" t="0"/>
          <a:stretch/>
        </p:blipFill>
        <p:spPr>
          <a:xfrm>
            <a:off x="231800" y="503550"/>
            <a:ext cx="410550" cy="41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g1ec895709ce_0_155"/>
          <p:cNvPicPr preferRelativeResize="0"/>
          <p:nvPr/>
        </p:nvPicPr>
        <p:blipFill rotWithShape="1">
          <a:blip r:embed="rId5">
            <a:alphaModFix/>
          </a:blip>
          <a:srcRect b="0" l="0" r="0" t="9755"/>
          <a:stretch/>
        </p:blipFill>
        <p:spPr>
          <a:xfrm>
            <a:off x="1089425" y="1367925"/>
            <a:ext cx="6965149" cy="3018000"/>
          </a:xfrm>
          <a:prstGeom prst="rect">
            <a:avLst/>
          </a:prstGeom>
          <a:noFill/>
          <a:ln>
            <a:noFill/>
          </a:ln>
          <a:effectLst>
            <a:outerShdw blurRad="142875" rotWithShape="0" algn="bl">
              <a:schemeClr val="lt1"/>
            </a:outerShdw>
          </a:effectLst>
        </p:spPr>
      </p:pic>
      <p:sp>
        <p:nvSpPr>
          <p:cNvPr id="336" name="Google Shape;336;g1ec895709ce_0_155"/>
          <p:cNvSpPr txBox="1"/>
          <p:nvPr/>
        </p:nvSpPr>
        <p:spPr>
          <a:xfrm>
            <a:off x="7157875" y="1367925"/>
            <a:ext cx="896700" cy="400200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  <a:effectLst>
            <a:outerShdw blurRad="142875" rotWithShape="0" algn="bl">
              <a:srgbClr val="666666">
                <a:alpha val="4941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Reflection</a:t>
            </a:r>
            <a:endParaRPr b="0" i="0" sz="1400" u="none" cap="none" strike="noStrike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1ec895709ce_0_167"/>
          <p:cNvSpPr txBox="1"/>
          <p:nvPr/>
        </p:nvSpPr>
        <p:spPr>
          <a:xfrm>
            <a:off x="0" y="4835700"/>
            <a:ext cx="1428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pt-BR" sz="8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HAKAI Security | Research Team</a:t>
            </a:r>
            <a:endParaRPr b="0" i="0" sz="800" u="none" cap="none" strike="noStrike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42" name="Google Shape;342;g1ec895709ce_0_167"/>
          <p:cNvSpPr/>
          <p:nvPr/>
        </p:nvSpPr>
        <p:spPr>
          <a:xfrm>
            <a:off x="8657450" y="4497000"/>
            <a:ext cx="486600" cy="646500"/>
          </a:xfrm>
          <a:prstGeom prst="rect">
            <a:avLst/>
          </a:prstGeom>
          <a:solidFill>
            <a:srgbClr val="000000">
              <a:alpha val="5450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3" name="Google Shape;343;g1ec895709ce_0_167"/>
          <p:cNvPicPr preferRelativeResize="0"/>
          <p:nvPr/>
        </p:nvPicPr>
        <p:blipFill rotWithShape="1">
          <a:blip r:embed="rId3">
            <a:alphaModFix/>
          </a:blip>
          <a:srcRect b="23105" l="-9041" r="-6431" t="-16913"/>
          <a:stretch/>
        </p:blipFill>
        <p:spPr>
          <a:xfrm>
            <a:off x="8733051" y="4568100"/>
            <a:ext cx="326775" cy="316800"/>
          </a:xfrm>
          <a:prstGeom prst="rect">
            <a:avLst/>
          </a:prstGeom>
          <a:noFill/>
          <a:ln>
            <a:noFill/>
          </a:ln>
          <a:effectLst>
            <a:reflection blurRad="0" dir="5400000" dist="38100" endA="0" endPos="30000" fadeDir="5400012" kx="0" rotWithShape="0" algn="bl" stPos="0" sy="-100000" ky="0"/>
          </a:effectLst>
        </p:spPr>
      </p:pic>
      <p:sp>
        <p:nvSpPr>
          <p:cNvPr id="344" name="Google Shape;344;g1ec895709ce_0_167"/>
          <p:cNvSpPr/>
          <p:nvPr/>
        </p:nvSpPr>
        <p:spPr>
          <a:xfrm>
            <a:off x="0" y="361275"/>
            <a:ext cx="3826200" cy="695100"/>
          </a:xfrm>
          <a:prstGeom prst="rect">
            <a:avLst/>
          </a:prstGeom>
          <a:solidFill>
            <a:srgbClr val="000000">
              <a:alpha val="5450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" name="Google Shape;345;g1ec895709ce_0_167"/>
          <p:cNvSpPr txBox="1"/>
          <p:nvPr/>
        </p:nvSpPr>
        <p:spPr>
          <a:xfrm>
            <a:off x="764950" y="385575"/>
            <a:ext cx="3419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pt-BR" sz="3000">
                <a:solidFill>
                  <a:srgbClr val="B7B7B7"/>
                </a:solidFill>
                <a:latin typeface="Bebas Neue"/>
                <a:ea typeface="Bebas Neue"/>
                <a:cs typeface="Bebas Neue"/>
                <a:sym typeface="Bebas Neue"/>
              </a:rPr>
              <a:t>5</a:t>
            </a:r>
            <a:r>
              <a:rPr b="1" i="0" lang="pt-BR" sz="3000" u="none" cap="none" strike="noStrike">
                <a:solidFill>
                  <a:srgbClr val="B7B7B7"/>
                </a:solidFill>
                <a:latin typeface="Bebas Neue"/>
                <a:ea typeface="Bebas Neue"/>
                <a:cs typeface="Bebas Neue"/>
                <a:sym typeface="Bebas Neue"/>
              </a:rPr>
              <a:t>.</a:t>
            </a:r>
            <a:r>
              <a:rPr b="1" i="0" lang="pt-BR" sz="3000" u="none" cap="none" strike="noStrik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 </a:t>
            </a:r>
            <a:r>
              <a:rPr b="1" lang="pt-BR" sz="300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Engenharia Reversa</a:t>
            </a:r>
            <a:endParaRPr b="1" i="0" sz="3000" u="none" cap="none" strike="noStrike">
              <a:solidFill>
                <a:srgbClr val="FFFFF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346" name="Google Shape;346;g1ec895709ce_0_167"/>
          <p:cNvPicPr preferRelativeResize="0"/>
          <p:nvPr/>
        </p:nvPicPr>
        <p:blipFill rotWithShape="1">
          <a:blip r:embed="rId4">
            <a:alphaModFix/>
          </a:blip>
          <a:srcRect b="0" l="109" r="109" t="0"/>
          <a:stretch/>
        </p:blipFill>
        <p:spPr>
          <a:xfrm>
            <a:off x="231800" y="503550"/>
            <a:ext cx="410550" cy="41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g1ec895709ce_0_1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61625" y="1242627"/>
            <a:ext cx="7220750" cy="3623325"/>
          </a:xfrm>
          <a:prstGeom prst="rect">
            <a:avLst/>
          </a:prstGeom>
          <a:noFill/>
          <a:ln>
            <a:noFill/>
          </a:ln>
          <a:effectLst>
            <a:outerShdw blurRad="142875" rotWithShape="0" algn="bl">
              <a:schemeClr val="lt1"/>
            </a:outerShdw>
          </a:effec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1ec895709ce_0_180"/>
          <p:cNvSpPr txBox="1"/>
          <p:nvPr/>
        </p:nvSpPr>
        <p:spPr>
          <a:xfrm>
            <a:off x="0" y="4835700"/>
            <a:ext cx="1428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pt-BR" sz="8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HAKAI Security | Research Team</a:t>
            </a:r>
            <a:endParaRPr b="0" i="0" sz="800" u="none" cap="none" strike="noStrike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53" name="Google Shape;353;g1ec895709ce_0_180"/>
          <p:cNvSpPr/>
          <p:nvPr/>
        </p:nvSpPr>
        <p:spPr>
          <a:xfrm>
            <a:off x="8657450" y="4497000"/>
            <a:ext cx="486600" cy="646500"/>
          </a:xfrm>
          <a:prstGeom prst="rect">
            <a:avLst/>
          </a:prstGeom>
          <a:solidFill>
            <a:srgbClr val="000000">
              <a:alpha val="5450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4" name="Google Shape;354;g1ec895709ce_0_180"/>
          <p:cNvPicPr preferRelativeResize="0"/>
          <p:nvPr/>
        </p:nvPicPr>
        <p:blipFill rotWithShape="1">
          <a:blip r:embed="rId3">
            <a:alphaModFix/>
          </a:blip>
          <a:srcRect b="23105" l="-9041" r="-6431" t="-16913"/>
          <a:stretch/>
        </p:blipFill>
        <p:spPr>
          <a:xfrm>
            <a:off x="8733051" y="4568100"/>
            <a:ext cx="326775" cy="316800"/>
          </a:xfrm>
          <a:prstGeom prst="rect">
            <a:avLst/>
          </a:prstGeom>
          <a:noFill/>
          <a:ln>
            <a:noFill/>
          </a:ln>
          <a:effectLst>
            <a:reflection blurRad="0" dir="5400000" dist="38100" endA="0" endPos="30000" fadeDir="5400012" kx="0" rotWithShape="0" algn="bl" stPos="0" sy="-100000" ky="0"/>
          </a:effectLst>
        </p:spPr>
      </p:pic>
      <p:sp>
        <p:nvSpPr>
          <p:cNvPr id="355" name="Google Shape;355;g1ec895709ce_0_180"/>
          <p:cNvSpPr/>
          <p:nvPr/>
        </p:nvSpPr>
        <p:spPr>
          <a:xfrm>
            <a:off x="0" y="361275"/>
            <a:ext cx="3826200" cy="695100"/>
          </a:xfrm>
          <a:prstGeom prst="rect">
            <a:avLst/>
          </a:prstGeom>
          <a:solidFill>
            <a:srgbClr val="000000">
              <a:alpha val="5450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6" name="Google Shape;356;g1ec895709ce_0_180"/>
          <p:cNvSpPr txBox="1"/>
          <p:nvPr/>
        </p:nvSpPr>
        <p:spPr>
          <a:xfrm>
            <a:off x="764950" y="385575"/>
            <a:ext cx="3419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pt-BR" sz="3000">
                <a:solidFill>
                  <a:srgbClr val="B7B7B7"/>
                </a:solidFill>
                <a:latin typeface="Bebas Neue"/>
                <a:ea typeface="Bebas Neue"/>
                <a:cs typeface="Bebas Neue"/>
                <a:sym typeface="Bebas Neue"/>
              </a:rPr>
              <a:t>5</a:t>
            </a:r>
            <a:r>
              <a:rPr b="1" i="0" lang="pt-BR" sz="3000" u="none" cap="none" strike="noStrike">
                <a:solidFill>
                  <a:srgbClr val="B7B7B7"/>
                </a:solidFill>
                <a:latin typeface="Bebas Neue"/>
                <a:ea typeface="Bebas Neue"/>
                <a:cs typeface="Bebas Neue"/>
                <a:sym typeface="Bebas Neue"/>
              </a:rPr>
              <a:t>.</a:t>
            </a:r>
            <a:r>
              <a:rPr b="1" i="0" lang="pt-BR" sz="3000" u="none" cap="none" strike="noStrik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 </a:t>
            </a:r>
            <a:r>
              <a:rPr b="1" lang="pt-BR" sz="300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Engenharia Reversa</a:t>
            </a:r>
            <a:endParaRPr b="1" i="0" sz="3000" u="none" cap="none" strike="noStrike">
              <a:solidFill>
                <a:srgbClr val="FFFFF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357" name="Google Shape;357;g1ec895709ce_0_180"/>
          <p:cNvPicPr preferRelativeResize="0"/>
          <p:nvPr/>
        </p:nvPicPr>
        <p:blipFill rotWithShape="1">
          <a:blip r:embed="rId4">
            <a:alphaModFix/>
          </a:blip>
          <a:srcRect b="0" l="109" r="109" t="0"/>
          <a:stretch/>
        </p:blipFill>
        <p:spPr>
          <a:xfrm>
            <a:off x="231800" y="503550"/>
            <a:ext cx="410550" cy="41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g1ec895709ce_0_18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86050" y="1397050"/>
            <a:ext cx="6013476" cy="3206825"/>
          </a:xfrm>
          <a:prstGeom prst="rect">
            <a:avLst/>
          </a:prstGeom>
          <a:noFill/>
          <a:ln>
            <a:noFill/>
          </a:ln>
          <a:effectLst>
            <a:outerShdw blurRad="142875" rotWithShape="0" algn="bl">
              <a:schemeClr val="lt1"/>
            </a:outerShdw>
          </a:effectLst>
        </p:spPr>
      </p:pic>
      <p:sp>
        <p:nvSpPr>
          <p:cNvPr id="359" name="Google Shape;359;g1ec895709ce_0_180"/>
          <p:cNvSpPr/>
          <p:nvPr/>
        </p:nvSpPr>
        <p:spPr>
          <a:xfrm>
            <a:off x="2052675" y="1572925"/>
            <a:ext cx="2595300" cy="3168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42875" rotWithShape="0" algn="bl">
              <a:schemeClr val="l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g1ec895709ce_0_180"/>
          <p:cNvSpPr txBox="1"/>
          <p:nvPr/>
        </p:nvSpPr>
        <p:spPr>
          <a:xfrm>
            <a:off x="1686050" y="1397050"/>
            <a:ext cx="673500" cy="400200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  <a:effectLst>
            <a:outerShdw blurRad="142875" rotWithShape="0" algn="bl">
              <a:srgbClr val="666666">
                <a:alpha val="4941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APKLab</a:t>
            </a:r>
            <a:endParaRPr b="0" i="0" sz="1400" u="none" cap="none" strike="noStrike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4"/>
          <p:cNvSpPr txBox="1"/>
          <p:nvPr/>
        </p:nvSpPr>
        <p:spPr>
          <a:xfrm>
            <a:off x="0" y="4835700"/>
            <a:ext cx="1428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pt-BR" sz="8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HAKAI Security | Research Team</a:t>
            </a:r>
            <a:endParaRPr b="0" i="0" sz="800" u="none" cap="none" strike="noStrike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66" name="Google Shape;366;p4"/>
          <p:cNvSpPr/>
          <p:nvPr/>
        </p:nvSpPr>
        <p:spPr>
          <a:xfrm>
            <a:off x="8657450" y="4497000"/>
            <a:ext cx="486600" cy="646500"/>
          </a:xfrm>
          <a:prstGeom prst="rect">
            <a:avLst/>
          </a:prstGeom>
          <a:solidFill>
            <a:srgbClr val="000000">
              <a:alpha val="5450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7" name="Google Shape;367;p4"/>
          <p:cNvPicPr preferRelativeResize="0"/>
          <p:nvPr/>
        </p:nvPicPr>
        <p:blipFill rotWithShape="1">
          <a:blip r:embed="rId3">
            <a:alphaModFix/>
          </a:blip>
          <a:srcRect b="23105" l="-9041" r="-6430" t="-16913"/>
          <a:stretch/>
        </p:blipFill>
        <p:spPr>
          <a:xfrm>
            <a:off x="8733051" y="4568100"/>
            <a:ext cx="326775" cy="316800"/>
          </a:xfrm>
          <a:prstGeom prst="rect">
            <a:avLst/>
          </a:prstGeom>
          <a:noFill/>
          <a:ln>
            <a:noFill/>
          </a:ln>
          <a:effectLst>
            <a:reflection blurRad="0" dir="5400000" dist="38100" endA="0" endPos="30000" fadeDir="5400012" kx="0" rotWithShape="0" algn="bl" stPos="0" sy="-100000" ky="0"/>
          </a:effectLst>
        </p:spPr>
      </p:pic>
      <p:sp>
        <p:nvSpPr>
          <p:cNvPr id="368" name="Google Shape;368;p4"/>
          <p:cNvSpPr/>
          <p:nvPr/>
        </p:nvSpPr>
        <p:spPr>
          <a:xfrm>
            <a:off x="0" y="361275"/>
            <a:ext cx="3594000" cy="695100"/>
          </a:xfrm>
          <a:prstGeom prst="rect">
            <a:avLst/>
          </a:prstGeom>
          <a:solidFill>
            <a:srgbClr val="000000">
              <a:alpha val="5450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9" name="Google Shape;369;p4"/>
          <p:cNvSpPr txBox="1"/>
          <p:nvPr/>
        </p:nvSpPr>
        <p:spPr>
          <a:xfrm>
            <a:off x="764950" y="385575"/>
            <a:ext cx="2734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pt-BR" sz="3000">
                <a:solidFill>
                  <a:srgbClr val="B7B7B7"/>
                </a:solidFill>
                <a:latin typeface="Bebas Neue"/>
                <a:ea typeface="Bebas Neue"/>
                <a:cs typeface="Bebas Neue"/>
                <a:sym typeface="Bebas Neue"/>
              </a:rPr>
              <a:t>6</a:t>
            </a:r>
            <a:r>
              <a:rPr b="1" i="0" lang="pt-BR" sz="3000" u="none" cap="none" strike="noStrike">
                <a:solidFill>
                  <a:srgbClr val="B7B7B7"/>
                </a:solidFill>
                <a:latin typeface="Bebas Neue"/>
                <a:ea typeface="Bebas Neue"/>
                <a:cs typeface="Bebas Neue"/>
                <a:sym typeface="Bebas Neue"/>
              </a:rPr>
              <a:t>.</a:t>
            </a:r>
            <a:r>
              <a:rPr b="1" i="0" lang="pt-BR" sz="3000" u="none" cap="none" strike="noStrik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 </a:t>
            </a:r>
            <a:r>
              <a:rPr b="1" lang="pt-BR" sz="300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ANÁLISE</a:t>
            </a:r>
            <a:r>
              <a:rPr b="1" lang="pt-BR" sz="300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 </a:t>
            </a:r>
            <a:r>
              <a:rPr b="1" lang="pt-BR" sz="300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DINÂMICA</a:t>
            </a:r>
            <a:endParaRPr b="1" i="0" sz="3000" u="none" cap="none" strike="noStrike">
              <a:solidFill>
                <a:srgbClr val="FFFFF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370" name="Google Shape;370;p4"/>
          <p:cNvPicPr preferRelativeResize="0"/>
          <p:nvPr/>
        </p:nvPicPr>
        <p:blipFill rotWithShape="1">
          <a:blip r:embed="rId4">
            <a:alphaModFix/>
          </a:blip>
          <a:srcRect b="0" l="108" r="107" t="0"/>
          <a:stretch/>
        </p:blipFill>
        <p:spPr>
          <a:xfrm>
            <a:off x="231800" y="503550"/>
            <a:ext cx="410550" cy="41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38775" y="1310623"/>
            <a:ext cx="4700100" cy="3525075"/>
          </a:xfrm>
          <a:prstGeom prst="rect">
            <a:avLst/>
          </a:prstGeom>
          <a:noFill/>
          <a:ln>
            <a:noFill/>
          </a:ln>
          <a:effectLst>
            <a:outerShdw blurRad="142875" rotWithShape="0" algn="bl">
              <a:schemeClr val="lt1"/>
            </a:outerShdw>
          </a:effectLst>
        </p:spPr>
      </p:pic>
      <p:sp>
        <p:nvSpPr>
          <p:cNvPr id="372" name="Google Shape;372;p4"/>
          <p:cNvSpPr txBox="1"/>
          <p:nvPr/>
        </p:nvSpPr>
        <p:spPr>
          <a:xfrm>
            <a:off x="6323975" y="4281600"/>
            <a:ext cx="714900" cy="554100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  <a:effectLst>
            <a:outerShdw blurRad="142875" rotWithShape="0" algn="bl">
              <a:srgbClr val="666666">
                <a:alpha val="49411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400">
                <a:solidFill>
                  <a:srgbClr val="CCCCCC"/>
                </a:solidFill>
                <a:latin typeface="Oswald"/>
                <a:ea typeface="Oswald"/>
                <a:cs typeface="Oswald"/>
                <a:sym typeface="Oswald"/>
              </a:rPr>
              <a:t>LIVE</a:t>
            </a:r>
            <a:endParaRPr b="0" i="0" sz="2400" u="none" cap="none" strike="noStrike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1ec8039e965_0_2"/>
          <p:cNvSpPr txBox="1"/>
          <p:nvPr/>
        </p:nvSpPr>
        <p:spPr>
          <a:xfrm>
            <a:off x="0" y="4835700"/>
            <a:ext cx="1428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pt-BR" sz="8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HAKAI Security | Research Team</a:t>
            </a:r>
            <a:endParaRPr b="0" i="0" sz="800" u="none" cap="none" strike="noStrike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78" name="Google Shape;378;g1ec8039e965_0_2"/>
          <p:cNvSpPr/>
          <p:nvPr/>
        </p:nvSpPr>
        <p:spPr>
          <a:xfrm>
            <a:off x="8657450" y="4497000"/>
            <a:ext cx="486600" cy="646500"/>
          </a:xfrm>
          <a:prstGeom prst="rect">
            <a:avLst/>
          </a:prstGeom>
          <a:solidFill>
            <a:srgbClr val="000000">
              <a:alpha val="5450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9" name="Google Shape;379;g1ec8039e965_0_2"/>
          <p:cNvPicPr preferRelativeResize="0"/>
          <p:nvPr/>
        </p:nvPicPr>
        <p:blipFill rotWithShape="1">
          <a:blip r:embed="rId3">
            <a:alphaModFix/>
          </a:blip>
          <a:srcRect b="23105" l="-9041" r="-6430" t="-16913"/>
          <a:stretch/>
        </p:blipFill>
        <p:spPr>
          <a:xfrm>
            <a:off x="8733051" y="4568100"/>
            <a:ext cx="326775" cy="316800"/>
          </a:xfrm>
          <a:prstGeom prst="rect">
            <a:avLst/>
          </a:prstGeom>
          <a:noFill/>
          <a:ln>
            <a:noFill/>
          </a:ln>
          <a:effectLst>
            <a:reflection blurRad="0" dir="5400000" dist="38100" endA="0" endPos="30000" fadeDir="5400012" kx="0" rotWithShape="0" algn="bl" stPos="0" sy="-100000" ky="0"/>
          </a:effectLst>
        </p:spPr>
      </p:pic>
      <p:sp>
        <p:nvSpPr>
          <p:cNvPr id="380" name="Google Shape;380;g1ec8039e965_0_2"/>
          <p:cNvSpPr/>
          <p:nvPr/>
        </p:nvSpPr>
        <p:spPr>
          <a:xfrm>
            <a:off x="0" y="361275"/>
            <a:ext cx="4981200" cy="695100"/>
          </a:xfrm>
          <a:prstGeom prst="rect">
            <a:avLst/>
          </a:prstGeom>
          <a:solidFill>
            <a:srgbClr val="000000">
              <a:alpha val="5450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1" name="Google Shape;381;g1ec8039e965_0_2"/>
          <p:cNvSpPr txBox="1"/>
          <p:nvPr/>
        </p:nvSpPr>
        <p:spPr>
          <a:xfrm>
            <a:off x="764950" y="385575"/>
            <a:ext cx="4008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pt-BR" sz="3000">
                <a:solidFill>
                  <a:srgbClr val="B7B7B7"/>
                </a:solidFill>
                <a:latin typeface="Bebas Neue"/>
                <a:ea typeface="Bebas Neue"/>
                <a:cs typeface="Bebas Neue"/>
                <a:sym typeface="Bebas Neue"/>
              </a:rPr>
              <a:t>7</a:t>
            </a:r>
            <a:r>
              <a:rPr b="1" i="0" lang="pt-BR" sz="3000" u="none" cap="none" strike="noStrike">
                <a:solidFill>
                  <a:srgbClr val="B7B7B7"/>
                </a:solidFill>
                <a:latin typeface="Bebas Neue"/>
                <a:ea typeface="Bebas Neue"/>
                <a:cs typeface="Bebas Neue"/>
                <a:sym typeface="Bebas Neue"/>
              </a:rPr>
              <a:t>.</a:t>
            </a:r>
            <a:r>
              <a:rPr b="1" i="0" lang="pt-BR" sz="3000" u="none" cap="none" strike="noStrik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 </a:t>
            </a:r>
            <a:r>
              <a:rPr b="1" lang="pt-BR" sz="300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Armazenamento INseguro</a:t>
            </a:r>
            <a:endParaRPr b="1" i="0" sz="3000" u="none" cap="none" strike="noStrike">
              <a:solidFill>
                <a:srgbClr val="FFFFF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382" name="Google Shape;382;g1ec8039e965_0_2"/>
          <p:cNvPicPr preferRelativeResize="0"/>
          <p:nvPr/>
        </p:nvPicPr>
        <p:blipFill rotWithShape="1">
          <a:blip r:embed="rId4">
            <a:alphaModFix/>
          </a:blip>
          <a:srcRect b="0" l="108" r="108" t="0"/>
          <a:stretch/>
        </p:blipFill>
        <p:spPr>
          <a:xfrm>
            <a:off x="231800" y="503550"/>
            <a:ext cx="410550" cy="410550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g1ec8039e965_0_2"/>
          <p:cNvSpPr txBox="1"/>
          <p:nvPr/>
        </p:nvSpPr>
        <p:spPr>
          <a:xfrm>
            <a:off x="962550" y="1283738"/>
            <a:ext cx="7218900" cy="3324600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  <a:effectLst>
            <a:outerShdw blurRad="142875" rotWithShape="0" algn="bl">
              <a:srgbClr val="666666">
                <a:alpha val="4941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Oswald"/>
              <a:buChar char="●"/>
            </a:pPr>
            <a:r>
              <a:rPr lang="pt-BR" sz="17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Arquivos do Shared Preferences são semelhantes aos Arquivos de propriedades do Android</a:t>
            </a:r>
            <a:endParaRPr sz="17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36550" lvl="1" marL="9144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700"/>
              <a:buFont typeface="Oswald"/>
              <a:buChar char="○"/>
            </a:pPr>
            <a:r>
              <a:rPr lang="pt-BR" sz="1700">
                <a:solidFill>
                  <a:srgbClr val="CCCCCC"/>
                </a:solidFill>
                <a:latin typeface="Oswald"/>
                <a:ea typeface="Oswald"/>
                <a:cs typeface="Oswald"/>
                <a:sym typeface="Oswald"/>
              </a:rPr>
              <a:t>As Preferências Compartilhadas são usadas para armazenar pares chave-valor de tipos de dados primitivos.</a:t>
            </a:r>
            <a:endParaRPr sz="1700">
              <a:solidFill>
                <a:srgbClr val="CCCCCC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36550" lvl="1" marL="9144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700"/>
              <a:buFont typeface="Oswald"/>
              <a:buChar char="○"/>
            </a:pPr>
            <a:r>
              <a:rPr lang="pt-BR" sz="1700">
                <a:solidFill>
                  <a:srgbClr val="CCCCCC"/>
                </a:solidFill>
                <a:latin typeface="Oswald"/>
                <a:ea typeface="Oswald"/>
                <a:cs typeface="Oswald"/>
                <a:sym typeface="Oswald"/>
              </a:rPr>
              <a:t>Shared Preference é utilizado para armazenar as configurações do usuário e dados da aplicação.</a:t>
            </a:r>
            <a:endParaRPr sz="1700">
              <a:solidFill>
                <a:srgbClr val="CCCCCC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365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Oswald"/>
              <a:buChar char="●"/>
            </a:pPr>
            <a:r>
              <a:rPr lang="pt-BR" sz="17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Extensão:</a:t>
            </a:r>
            <a:endParaRPr sz="17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36550" lvl="1" marL="9144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Oswald"/>
              <a:buChar char="○"/>
            </a:pPr>
            <a:r>
              <a:rPr lang="pt-BR" sz="17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.</a:t>
            </a:r>
            <a:r>
              <a:rPr lang="pt-BR" sz="1700">
                <a:solidFill>
                  <a:srgbClr val="CCCCCC"/>
                </a:solidFill>
                <a:latin typeface="Oswald"/>
                <a:ea typeface="Oswald"/>
                <a:cs typeface="Oswald"/>
                <a:sym typeface="Oswald"/>
              </a:rPr>
              <a:t>xml</a:t>
            </a:r>
            <a:endParaRPr sz="1700">
              <a:solidFill>
                <a:srgbClr val="CCCCCC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365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Oswald"/>
              <a:buChar char="●"/>
            </a:pPr>
            <a:r>
              <a:rPr lang="pt-BR" sz="17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Localização:</a:t>
            </a:r>
            <a:endParaRPr sz="17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36550" lvl="1" marL="9144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700"/>
              <a:buFont typeface="Oswald"/>
              <a:buChar char="○"/>
            </a:pPr>
            <a:r>
              <a:rPr lang="pt-BR" sz="1700">
                <a:solidFill>
                  <a:srgbClr val="CCCCCC"/>
                </a:solidFill>
                <a:latin typeface="Oswald"/>
                <a:ea typeface="Oswald"/>
                <a:cs typeface="Oswald"/>
                <a:sym typeface="Oswald"/>
              </a:rPr>
              <a:t>/data/data/&lt;package&gt;/shared_prefs/&lt;file&gt;.xml</a:t>
            </a:r>
            <a:endParaRPr sz="1700">
              <a:solidFill>
                <a:srgbClr val="CCCCCC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365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Oswald"/>
              <a:buChar char="●"/>
            </a:pPr>
            <a:r>
              <a:rPr lang="pt-BR" sz="17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Ferramenta:</a:t>
            </a:r>
            <a:endParaRPr sz="17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36550" lvl="1" marL="9144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700"/>
              <a:buFont typeface="Oswald"/>
              <a:buChar char="○"/>
            </a:pPr>
            <a:r>
              <a:rPr lang="pt-BR" sz="1700">
                <a:solidFill>
                  <a:srgbClr val="CCCCCC"/>
                </a:solidFill>
                <a:latin typeface="Oswald"/>
                <a:ea typeface="Oswald"/>
                <a:cs typeface="Oswald"/>
                <a:sym typeface="Oswald"/>
              </a:rPr>
              <a:t>Qualquer uma que leia texto</a:t>
            </a:r>
            <a:endParaRPr sz="1700">
              <a:solidFill>
                <a:srgbClr val="CCCCCC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1ec895709ce_0_194"/>
          <p:cNvSpPr txBox="1"/>
          <p:nvPr/>
        </p:nvSpPr>
        <p:spPr>
          <a:xfrm>
            <a:off x="0" y="4835700"/>
            <a:ext cx="1428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pt-BR" sz="8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HAKAI Security | Research Team</a:t>
            </a:r>
            <a:endParaRPr b="0" i="0" sz="800" u="none" cap="none" strike="noStrike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89" name="Google Shape;389;g1ec895709ce_0_194"/>
          <p:cNvSpPr/>
          <p:nvPr/>
        </p:nvSpPr>
        <p:spPr>
          <a:xfrm>
            <a:off x="8657450" y="4497000"/>
            <a:ext cx="486600" cy="646500"/>
          </a:xfrm>
          <a:prstGeom prst="rect">
            <a:avLst/>
          </a:prstGeom>
          <a:solidFill>
            <a:srgbClr val="000000">
              <a:alpha val="5450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0" name="Google Shape;390;g1ec895709ce_0_194"/>
          <p:cNvPicPr preferRelativeResize="0"/>
          <p:nvPr/>
        </p:nvPicPr>
        <p:blipFill rotWithShape="1">
          <a:blip r:embed="rId3">
            <a:alphaModFix/>
          </a:blip>
          <a:srcRect b="23105" l="-9041" r="-6431" t="-16913"/>
          <a:stretch/>
        </p:blipFill>
        <p:spPr>
          <a:xfrm>
            <a:off x="8733051" y="4568100"/>
            <a:ext cx="326775" cy="316800"/>
          </a:xfrm>
          <a:prstGeom prst="rect">
            <a:avLst/>
          </a:prstGeom>
          <a:noFill/>
          <a:ln>
            <a:noFill/>
          </a:ln>
          <a:effectLst>
            <a:reflection blurRad="0" dir="5400000" dist="38100" endA="0" endPos="30000" fadeDir="5400012" kx="0" rotWithShape="0" algn="bl" stPos="0" sy="-100000" ky="0"/>
          </a:effectLst>
        </p:spPr>
      </p:pic>
      <p:sp>
        <p:nvSpPr>
          <p:cNvPr id="391" name="Google Shape;391;g1ec895709ce_0_194"/>
          <p:cNvSpPr/>
          <p:nvPr/>
        </p:nvSpPr>
        <p:spPr>
          <a:xfrm>
            <a:off x="0" y="361275"/>
            <a:ext cx="4981200" cy="695100"/>
          </a:xfrm>
          <a:prstGeom prst="rect">
            <a:avLst/>
          </a:prstGeom>
          <a:solidFill>
            <a:srgbClr val="000000">
              <a:alpha val="5450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2" name="Google Shape;392;g1ec895709ce_0_194"/>
          <p:cNvSpPr txBox="1"/>
          <p:nvPr/>
        </p:nvSpPr>
        <p:spPr>
          <a:xfrm>
            <a:off x="764950" y="385575"/>
            <a:ext cx="4008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pt-BR" sz="3000">
                <a:solidFill>
                  <a:srgbClr val="B7B7B7"/>
                </a:solidFill>
                <a:latin typeface="Bebas Neue"/>
                <a:ea typeface="Bebas Neue"/>
                <a:cs typeface="Bebas Neue"/>
                <a:sym typeface="Bebas Neue"/>
              </a:rPr>
              <a:t>7</a:t>
            </a:r>
            <a:r>
              <a:rPr b="1" i="0" lang="pt-BR" sz="3000" u="none" cap="none" strike="noStrike">
                <a:solidFill>
                  <a:srgbClr val="B7B7B7"/>
                </a:solidFill>
                <a:latin typeface="Bebas Neue"/>
                <a:ea typeface="Bebas Neue"/>
                <a:cs typeface="Bebas Neue"/>
                <a:sym typeface="Bebas Neue"/>
              </a:rPr>
              <a:t>.</a:t>
            </a:r>
            <a:r>
              <a:rPr b="1" i="0" lang="pt-BR" sz="3000" u="none" cap="none" strike="noStrik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 </a:t>
            </a:r>
            <a:r>
              <a:rPr b="1" lang="pt-BR" sz="300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Armazenamento INseguro</a:t>
            </a:r>
            <a:endParaRPr b="1" i="0" sz="3000" u="none" cap="none" strike="noStrike">
              <a:solidFill>
                <a:srgbClr val="FFFFF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393" name="Google Shape;393;g1ec895709ce_0_194"/>
          <p:cNvPicPr preferRelativeResize="0"/>
          <p:nvPr/>
        </p:nvPicPr>
        <p:blipFill rotWithShape="1">
          <a:blip r:embed="rId4">
            <a:alphaModFix/>
          </a:blip>
          <a:srcRect b="0" l="109" r="109" t="0"/>
          <a:stretch/>
        </p:blipFill>
        <p:spPr>
          <a:xfrm>
            <a:off x="231800" y="503550"/>
            <a:ext cx="410550" cy="41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g1ec895709ce_0_19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50688" y="1326750"/>
            <a:ext cx="5242624" cy="3456400"/>
          </a:xfrm>
          <a:prstGeom prst="rect">
            <a:avLst/>
          </a:prstGeom>
          <a:noFill/>
          <a:ln>
            <a:noFill/>
          </a:ln>
          <a:effectLst>
            <a:outerShdw blurRad="142875" rotWithShape="0" algn="bl">
              <a:schemeClr val="lt1"/>
            </a:outerShdw>
          </a:effectLst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1ec895709ce_0_206"/>
          <p:cNvSpPr txBox="1"/>
          <p:nvPr/>
        </p:nvSpPr>
        <p:spPr>
          <a:xfrm>
            <a:off x="0" y="4835700"/>
            <a:ext cx="1428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pt-BR" sz="8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HAKAI Security | Research Team</a:t>
            </a:r>
            <a:endParaRPr b="0" i="0" sz="800" u="none" cap="none" strike="noStrike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00" name="Google Shape;400;g1ec895709ce_0_206"/>
          <p:cNvSpPr/>
          <p:nvPr/>
        </p:nvSpPr>
        <p:spPr>
          <a:xfrm>
            <a:off x="8657450" y="4497000"/>
            <a:ext cx="486600" cy="646500"/>
          </a:xfrm>
          <a:prstGeom prst="rect">
            <a:avLst/>
          </a:prstGeom>
          <a:solidFill>
            <a:srgbClr val="000000">
              <a:alpha val="5450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1" name="Google Shape;401;g1ec895709ce_0_206"/>
          <p:cNvPicPr preferRelativeResize="0"/>
          <p:nvPr/>
        </p:nvPicPr>
        <p:blipFill rotWithShape="1">
          <a:blip r:embed="rId3">
            <a:alphaModFix/>
          </a:blip>
          <a:srcRect b="23105" l="-9041" r="-6431" t="-16913"/>
          <a:stretch/>
        </p:blipFill>
        <p:spPr>
          <a:xfrm>
            <a:off x="8733051" y="4568100"/>
            <a:ext cx="326775" cy="316800"/>
          </a:xfrm>
          <a:prstGeom prst="rect">
            <a:avLst/>
          </a:prstGeom>
          <a:noFill/>
          <a:ln>
            <a:noFill/>
          </a:ln>
          <a:effectLst>
            <a:reflection blurRad="0" dir="5400000" dist="38100" endA="0" endPos="30000" fadeDir="5400012" kx="0" rotWithShape="0" algn="bl" stPos="0" sy="-100000" ky="0"/>
          </a:effectLst>
        </p:spPr>
      </p:pic>
      <p:sp>
        <p:nvSpPr>
          <p:cNvPr id="402" name="Google Shape;402;g1ec895709ce_0_206"/>
          <p:cNvSpPr/>
          <p:nvPr/>
        </p:nvSpPr>
        <p:spPr>
          <a:xfrm>
            <a:off x="0" y="361275"/>
            <a:ext cx="4981200" cy="695100"/>
          </a:xfrm>
          <a:prstGeom prst="rect">
            <a:avLst/>
          </a:prstGeom>
          <a:solidFill>
            <a:srgbClr val="000000">
              <a:alpha val="5450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g1ec895709ce_0_206"/>
          <p:cNvSpPr txBox="1"/>
          <p:nvPr/>
        </p:nvSpPr>
        <p:spPr>
          <a:xfrm>
            <a:off x="764950" y="385575"/>
            <a:ext cx="4008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pt-BR" sz="3000">
                <a:solidFill>
                  <a:srgbClr val="B7B7B7"/>
                </a:solidFill>
                <a:latin typeface="Bebas Neue"/>
                <a:ea typeface="Bebas Neue"/>
                <a:cs typeface="Bebas Neue"/>
                <a:sym typeface="Bebas Neue"/>
              </a:rPr>
              <a:t>7</a:t>
            </a:r>
            <a:r>
              <a:rPr b="1" i="0" lang="pt-BR" sz="3000" u="none" cap="none" strike="noStrike">
                <a:solidFill>
                  <a:srgbClr val="B7B7B7"/>
                </a:solidFill>
                <a:latin typeface="Bebas Neue"/>
                <a:ea typeface="Bebas Neue"/>
                <a:cs typeface="Bebas Neue"/>
                <a:sym typeface="Bebas Neue"/>
              </a:rPr>
              <a:t>.</a:t>
            </a:r>
            <a:r>
              <a:rPr b="1" i="0" lang="pt-BR" sz="3000" u="none" cap="none" strike="noStrik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 </a:t>
            </a:r>
            <a:r>
              <a:rPr b="1" lang="pt-BR" sz="300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Armazenamento INseguro</a:t>
            </a:r>
            <a:endParaRPr b="1" i="0" sz="3000" u="none" cap="none" strike="noStrike">
              <a:solidFill>
                <a:srgbClr val="FFFFF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404" name="Google Shape;404;g1ec895709ce_0_206"/>
          <p:cNvPicPr preferRelativeResize="0"/>
          <p:nvPr/>
        </p:nvPicPr>
        <p:blipFill rotWithShape="1">
          <a:blip r:embed="rId4">
            <a:alphaModFix/>
          </a:blip>
          <a:srcRect b="0" l="109" r="109" t="0"/>
          <a:stretch/>
        </p:blipFill>
        <p:spPr>
          <a:xfrm>
            <a:off x="231800" y="503550"/>
            <a:ext cx="410550" cy="41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g1ec895709ce_0_20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44305" y="1208775"/>
            <a:ext cx="5655391" cy="3782325"/>
          </a:xfrm>
          <a:prstGeom prst="rect">
            <a:avLst/>
          </a:prstGeom>
          <a:noFill/>
          <a:ln>
            <a:noFill/>
          </a:ln>
          <a:effectLst>
            <a:outerShdw blurRad="142875" rotWithShape="0" algn="bl">
              <a:schemeClr val="lt1"/>
            </a:outerShdw>
          </a:effectLst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1ec895709ce_0_222"/>
          <p:cNvSpPr txBox="1"/>
          <p:nvPr/>
        </p:nvSpPr>
        <p:spPr>
          <a:xfrm>
            <a:off x="0" y="4835700"/>
            <a:ext cx="1428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pt-BR" sz="8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HAKAI Security | Research Team</a:t>
            </a:r>
            <a:endParaRPr b="0" i="0" sz="800" u="none" cap="none" strike="noStrike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11" name="Google Shape;411;g1ec895709ce_0_222"/>
          <p:cNvSpPr/>
          <p:nvPr/>
        </p:nvSpPr>
        <p:spPr>
          <a:xfrm>
            <a:off x="8657450" y="4497000"/>
            <a:ext cx="486600" cy="646500"/>
          </a:xfrm>
          <a:prstGeom prst="rect">
            <a:avLst/>
          </a:prstGeom>
          <a:solidFill>
            <a:srgbClr val="000000">
              <a:alpha val="5450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2" name="Google Shape;412;g1ec895709ce_0_222"/>
          <p:cNvPicPr preferRelativeResize="0"/>
          <p:nvPr/>
        </p:nvPicPr>
        <p:blipFill rotWithShape="1">
          <a:blip r:embed="rId3">
            <a:alphaModFix/>
          </a:blip>
          <a:srcRect b="23105" l="-9041" r="-6431" t="-16913"/>
          <a:stretch/>
        </p:blipFill>
        <p:spPr>
          <a:xfrm>
            <a:off x="8733051" y="4568100"/>
            <a:ext cx="326775" cy="316800"/>
          </a:xfrm>
          <a:prstGeom prst="rect">
            <a:avLst/>
          </a:prstGeom>
          <a:noFill/>
          <a:ln>
            <a:noFill/>
          </a:ln>
          <a:effectLst>
            <a:reflection blurRad="0" dir="5400000" dist="38100" endA="0" endPos="30000" fadeDir="5400012" kx="0" rotWithShape="0" algn="bl" stPos="0" sy="-100000" ky="0"/>
          </a:effectLst>
        </p:spPr>
      </p:pic>
      <p:sp>
        <p:nvSpPr>
          <p:cNvPr id="413" name="Google Shape;413;g1ec895709ce_0_222"/>
          <p:cNvSpPr/>
          <p:nvPr/>
        </p:nvSpPr>
        <p:spPr>
          <a:xfrm>
            <a:off x="0" y="361275"/>
            <a:ext cx="4981200" cy="695100"/>
          </a:xfrm>
          <a:prstGeom prst="rect">
            <a:avLst/>
          </a:prstGeom>
          <a:solidFill>
            <a:srgbClr val="000000">
              <a:alpha val="5450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4" name="Google Shape;414;g1ec895709ce_0_222"/>
          <p:cNvSpPr txBox="1"/>
          <p:nvPr/>
        </p:nvSpPr>
        <p:spPr>
          <a:xfrm>
            <a:off x="764950" y="385575"/>
            <a:ext cx="4008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pt-BR" sz="3000">
                <a:solidFill>
                  <a:srgbClr val="B7B7B7"/>
                </a:solidFill>
                <a:latin typeface="Bebas Neue"/>
                <a:ea typeface="Bebas Neue"/>
                <a:cs typeface="Bebas Neue"/>
                <a:sym typeface="Bebas Neue"/>
              </a:rPr>
              <a:t>7</a:t>
            </a:r>
            <a:r>
              <a:rPr b="1" i="0" lang="pt-BR" sz="3000" u="none" cap="none" strike="noStrike">
                <a:solidFill>
                  <a:srgbClr val="B7B7B7"/>
                </a:solidFill>
                <a:latin typeface="Bebas Neue"/>
                <a:ea typeface="Bebas Neue"/>
                <a:cs typeface="Bebas Neue"/>
                <a:sym typeface="Bebas Neue"/>
              </a:rPr>
              <a:t>.</a:t>
            </a:r>
            <a:r>
              <a:rPr b="1" i="0" lang="pt-BR" sz="3000" u="none" cap="none" strike="noStrik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 </a:t>
            </a:r>
            <a:r>
              <a:rPr b="1" lang="pt-BR" sz="300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Armazenamento INseguro</a:t>
            </a:r>
            <a:endParaRPr b="1" i="0" sz="3000" u="none" cap="none" strike="noStrike">
              <a:solidFill>
                <a:srgbClr val="FFFFF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415" name="Google Shape;415;g1ec895709ce_0_222"/>
          <p:cNvPicPr preferRelativeResize="0"/>
          <p:nvPr/>
        </p:nvPicPr>
        <p:blipFill rotWithShape="1">
          <a:blip r:embed="rId4">
            <a:alphaModFix/>
          </a:blip>
          <a:srcRect b="0" l="109" r="109" t="0"/>
          <a:stretch/>
        </p:blipFill>
        <p:spPr>
          <a:xfrm>
            <a:off x="231800" y="503550"/>
            <a:ext cx="410550" cy="41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g1ec895709ce_0_2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25225" y="1478547"/>
            <a:ext cx="5693551" cy="3199350"/>
          </a:xfrm>
          <a:prstGeom prst="rect">
            <a:avLst/>
          </a:prstGeom>
          <a:noFill/>
          <a:ln>
            <a:noFill/>
          </a:ln>
          <a:effectLst>
            <a:outerShdw blurRad="142875" rotWithShape="0" algn="bl">
              <a:schemeClr val="lt1"/>
            </a:outerShdw>
          </a:effectLst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1ec895709ce_0_235"/>
          <p:cNvSpPr txBox="1"/>
          <p:nvPr/>
        </p:nvSpPr>
        <p:spPr>
          <a:xfrm>
            <a:off x="0" y="4835700"/>
            <a:ext cx="1428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pt-BR" sz="8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HAKAI Security | Research Team</a:t>
            </a:r>
            <a:endParaRPr b="0" i="0" sz="800" u="none" cap="none" strike="noStrike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22" name="Google Shape;422;g1ec895709ce_0_235"/>
          <p:cNvSpPr/>
          <p:nvPr/>
        </p:nvSpPr>
        <p:spPr>
          <a:xfrm>
            <a:off x="8657450" y="4497000"/>
            <a:ext cx="486600" cy="646500"/>
          </a:xfrm>
          <a:prstGeom prst="rect">
            <a:avLst/>
          </a:prstGeom>
          <a:solidFill>
            <a:srgbClr val="000000">
              <a:alpha val="5450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3" name="Google Shape;423;g1ec895709ce_0_235"/>
          <p:cNvPicPr preferRelativeResize="0"/>
          <p:nvPr/>
        </p:nvPicPr>
        <p:blipFill rotWithShape="1">
          <a:blip r:embed="rId3">
            <a:alphaModFix/>
          </a:blip>
          <a:srcRect b="23105" l="-9041" r="-6431" t="-16913"/>
          <a:stretch/>
        </p:blipFill>
        <p:spPr>
          <a:xfrm>
            <a:off x="8733051" y="4568100"/>
            <a:ext cx="326775" cy="316800"/>
          </a:xfrm>
          <a:prstGeom prst="rect">
            <a:avLst/>
          </a:prstGeom>
          <a:noFill/>
          <a:ln>
            <a:noFill/>
          </a:ln>
          <a:effectLst>
            <a:reflection blurRad="0" dir="5400000" dist="38100" endA="0" endPos="30000" fadeDir="5400012" kx="0" rotWithShape="0" algn="bl" stPos="0" sy="-100000" ky="0"/>
          </a:effectLst>
        </p:spPr>
      </p:pic>
      <p:sp>
        <p:nvSpPr>
          <p:cNvPr id="424" name="Google Shape;424;g1ec895709ce_0_235"/>
          <p:cNvSpPr/>
          <p:nvPr/>
        </p:nvSpPr>
        <p:spPr>
          <a:xfrm>
            <a:off x="0" y="361275"/>
            <a:ext cx="4981200" cy="695100"/>
          </a:xfrm>
          <a:prstGeom prst="rect">
            <a:avLst/>
          </a:prstGeom>
          <a:solidFill>
            <a:srgbClr val="000000">
              <a:alpha val="5450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5" name="Google Shape;425;g1ec895709ce_0_235"/>
          <p:cNvSpPr txBox="1"/>
          <p:nvPr/>
        </p:nvSpPr>
        <p:spPr>
          <a:xfrm>
            <a:off x="764950" y="385575"/>
            <a:ext cx="4008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pt-BR" sz="3000">
                <a:solidFill>
                  <a:srgbClr val="B7B7B7"/>
                </a:solidFill>
                <a:latin typeface="Bebas Neue"/>
                <a:ea typeface="Bebas Neue"/>
                <a:cs typeface="Bebas Neue"/>
                <a:sym typeface="Bebas Neue"/>
              </a:rPr>
              <a:t>7</a:t>
            </a:r>
            <a:r>
              <a:rPr b="1" i="0" lang="pt-BR" sz="3000" u="none" cap="none" strike="noStrike">
                <a:solidFill>
                  <a:srgbClr val="B7B7B7"/>
                </a:solidFill>
                <a:latin typeface="Bebas Neue"/>
                <a:ea typeface="Bebas Neue"/>
                <a:cs typeface="Bebas Neue"/>
                <a:sym typeface="Bebas Neue"/>
              </a:rPr>
              <a:t>.</a:t>
            </a:r>
            <a:r>
              <a:rPr b="1" i="0" lang="pt-BR" sz="3000" u="none" cap="none" strike="noStrik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 </a:t>
            </a:r>
            <a:r>
              <a:rPr b="1" lang="pt-BR" sz="300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Armazenamento INseguro</a:t>
            </a:r>
            <a:endParaRPr b="1" i="0" sz="3000" u="none" cap="none" strike="noStrike">
              <a:solidFill>
                <a:srgbClr val="FFFFF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426" name="Google Shape;426;g1ec895709ce_0_235"/>
          <p:cNvPicPr preferRelativeResize="0"/>
          <p:nvPr/>
        </p:nvPicPr>
        <p:blipFill rotWithShape="1">
          <a:blip r:embed="rId4">
            <a:alphaModFix/>
          </a:blip>
          <a:srcRect b="0" l="109" r="109" t="0"/>
          <a:stretch/>
        </p:blipFill>
        <p:spPr>
          <a:xfrm>
            <a:off x="231800" y="503550"/>
            <a:ext cx="410550" cy="41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g1ec895709ce_0_2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3075" y="1459728"/>
            <a:ext cx="5852401" cy="1316500"/>
          </a:xfrm>
          <a:prstGeom prst="rect">
            <a:avLst/>
          </a:prstGeom>
          <a:noFill/>
          <a:ln>
            <a:noFill/>
          </a:ln>
          <a:effectLst>
            <a:outerShdw blurRad="142875" rotWithShape="0" algn="bl">
              <a:schemeClr val="lt1"/>
            </a:outerShdw>
          </a:effectLst>
        </p:spPr>
      </p:pic>
      <p:pic>
        <p:nvPicPr>
          <p:cNvPr id="428" name="Google Shape;428;g1ec895709ce_0_2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400" y="2928628"/>
            <a:ext cx="8352651" cy="1231599"/>
          </a:xfrm>
          <a:prstGeom prst="rect">
            <a:avLst/>
          </a:prstGeom>
          <a:noFill/>
          <a:ln>
            <a:noFill/>
          </a:ln>
          <a:effectLst>
            <a:outerShdw blurRad="142875" rotWithShape="0" algn="bl">
              <a:schemeClr val="lt1"/>
            </a:outerShdw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"/>
          <p:cNvSpPr/>
          <p:nvPr/>
        </p:nvSpPr>
        <p:spPr>
          <a:xfrm>
            <a:off x="4148700" y="2562750"/>
            <a:ext cx="410400" cy="142800"/>
          </a:xfrm>
          <a:prstGeom prst="roundRect">
            <a:avLst>
              <a:gd fmla="val 16667" name="adj"/>
            </a:avLst>
          </a:prstGeom>
          <a:solidFill>
            <a:srgbClr val="000000">
              <a:alpha val="80000"/>
            </a:srgbClr>
          </a:solidFill>
          <a:ln>
            <a:noFill/>
          </a:ln>
          <a:effectLst>
            <a:outerShdw blurRad="142875" rotWithShape="0" algn="bl">
              <a:schemeClr val="lt1">
                <a:alpha val="49411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2"/>
          <p:cNvSpPr/>
          <p:nvPr/>
        </p:nvSpPr>
        <p:spPr>
          <a:xfrm>
            <a:off x="0" y="361275"/>
            <a:ext cx="2485200" cy="695100"/>
          </a:xfrm>
          <a:prstGeom prst="rect">
            <a:avLst/>
          </a:prstGeom>
          <a:solidFill>
            <a:srgbClr val="000000">
              <a:alpha val="5450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2"/>
          <p:cNvSpPr txBox="1"/>
          <p:nvPr/>
        </p:nvSpPr>
        <p:spPr>
          <a:xfrm>
            <a:off x="231800" y="1447350"/>
            <a:ext cx="3712200" cy="2373600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  <a:effectLst>
            <a:outerShdw blurRad="142875" rotWithShape="0" algn="bl">
              <a:srgbClr val="666666">
                <a:alpha val="49411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279400" rtl="0" algn="just">
              <a:lnSpc>
                <a:spcPct val="115000"/>
              </a:lnSpc>
              <a:spcBef>
                <a:spcPts val="800"/>
              </a:spcBef>
              <a:spcAft>
                <a:spcPts val="190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pt-BR"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O principal objetivo do pentest é identificar</a:t>
            </a:r>
            <a:r>
              <a:rPr b="0" i="0" lang="pt-BR" sz="1800" u="none" cap="none" strike="noStrik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 vulnerabilidades na aplicaç</a:t>
            </a:r>
            <a:r>
              <a:rPr lang="pt-BR"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ão. Esse processo utiliza tanto um</a:t>
            </a:r>
            <a:r>
              <a:rPr b="0" i="0" lang="pt-BR" sz="1800" u="none" cap="none" strike="noStrik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 </a:t>
            </a:r>
            <a:r>
              <a:rPr lang="pt-BR"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método</a:t>
            </a:r>
            <a:r>
              <a:rPr b="0" i="0" lang="pt-BR" sz="1800" u="none" cap="none" strike="noStrik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 manual</a:t>
            </a:r>
            <a:r>
              <a:rPr lang="pt-BR"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 como</a:t>
            </a:r>
            <a:r>
              <a:rPr b="0" i="0" lang="pt-BR" sz="1800" u="none" cap="none" strike="noStrik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 automatizad</a:t>
            </a:r>
            <a:r>
              <a:rPr lang="pt-BR"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o</a:t>
            </a:r>
            <a:r>
              <a:rPr b="0" i="0" lang="pt-BR" sz="1800" u="none" cap="none" strike="noStrik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, combinando diversas </a:t>
            </a:r>
            <a:r>
              <a:rPr lang="pt-BR"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ferramentas</a:t>
            </a:r>
            <a:r>
              <a:rPr b="0" i="0" lang="pt-BR" sz="1800" u="none" cap="none" strike="noStrik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 e </a:t>
            </a:r>
            <a:r>
              <a:rPr lang="pt-BR"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técnicas</a:t>
            </a:r>
            <a:r>
              <a:rPr b="0" i="0" lang="pt-BR" sz="1800" u="none" cap="none" strike="noStrik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 antes d</a:t>
            </a:r>
            <a:r>
              <a:rPr lang="pt-BR"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a aplicação entrar em produção</a:t>
            </a:r>
            <a:r>
              <a:rPr b="0" i="0" lang="pt-BR" sz="1800" u="none" cap="none" strike="noStrik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.</a:t>
            </a:r>
            <a:endParaRPr b="0" i="0" sz="1800" u="none" cap="none" strike="noStrike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19" name="Google Shape;119;p2"/>
          <p:cNvSpPr txBox="1"/>
          <p:nvPr/>
        </p:nvSpPr>
        <p:spPr>
          <a:xfrm>
            <a:off x="4734600" y="1447350"/>
            <a:ext cx="4180800" cy="2373600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  <a:effectLst>
            <a:outerShdw blurRad="142875" rotWithShape="0" algn="bl">
              <a:srgbClr val="666666">
                <a:alpha val="49411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279400" rtl="0" algn="just">
              <a:lnSpc>
                <a:spcPct val="115000"/>
              </a:lnSpc>
              <a:spcBef>
                <a:spcPts val="800"/>
              </a:spcBef>
              <a:spcAft>
                <a:spcPts val="1900"/>
              </a:spcAft>
              <a:buNone/>
            </a:pPr>
            <a:r>
              <a:rPr b="0" i="0" lang="pt-BR" sz="1800" u="none" cap="none" strike="noStrik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O Pentest Mobile também busca realizar a engenharia reversa da aplicação, para conseguir o código fonte da forma mais clara possível, verificando que permissões o aplicativo tem sobre o mobile, que tipo de informações são gravadas no dispositivo móvel através da aplicação, entre outros. </a:t>
            </a:r>
            <a:endParaRPr b="0" i="0" sz="1800" u="none" cap="none" strike="noStrike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120" name="Google Shape;120;p2"/>
          <p:cNvCxnSpPr/>
          <p:nvPr/>
        </p:nvCxnSpPr>
        <p:spPr>
          <a:xfrm flipH="1" rot="10800000">
            <a:off x="4174650" y="2633100"/>
            <a:ext cx="358500" cy="21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142875" rotWithShape="0" algn="bl">
              <a:srgbClr val="666666">
                <a:alpha val="49411"/>
              </a:srgbClr>
            </a:outerShdw>
          </a:effectLst>
        </p:spPr>
      </p:cxnSp>
      <p:sp>
        <p:nvSpPr>
          <p:cNvPr id="121" name="Google Shape;121;p2"/>
          <p:cNvSpPr txBox="1"/>
          <p:nvPr/>
        </p:nvSpPr>
        <p:spPr>
          <a:xfrm>
            <a:off x="764950" y="385575"/>
            <a:ext cx="1720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pt-BR" sz="3000" u="none" cap="none" strike="noStrike">
                <a:solidFill>
                  <a:srgbClr val="B7B7B7"/>
                </a:solidFill>
                <a:latin typeface="Bebas Neue"/>
                <a:ea typeface="Bebas Neue"/>
                <a:cs typeface="Bebas Neue"/>
                <a:sym typeface="Bebas Neue"/>
              </a:rPr>
              <a:t>1.</a:t>
            </a:r>
            <a:r>
              <a:rPr b="1" i="0" lang="pt-BR" sz="3000" u="none" cap="none" strike="noStrik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 </a:t>
            </a:r>
            <a:r>
              <a:rPr b="1" lang="pt-BR" sz="300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Mindset</a:t>
            </a:r>
            <a:endParaRPr b="1" i="0" sz="3000" u="none" cap="none" strike="noStrike">
              <a:solidFill>
                <a:srgbClr val="FFFFF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22" name="Google Shape;122;p2"/>
          <p:cNvSpPr txBox="1"/>
          <p:nvPr/>
        </p:nvSpPr>
        <p:spPr>
          <a:xfrm>
            <a:off x="0" y="4835700"/>
            <a:ext cx="1428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pt-BR" sz="8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HAKAI Security | Research Team</a:t>
            </a:r>
            <a:endParaRPr b="0" i="0" sz="800" u="none" cap="none" strike="noStrike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23" name="Google Shape;123;p2"/>
          <p:cNvSpPr/>
          <p:nvPr/>
        </p:nvSpPr>
        <p:spPr>
          <a:xfrm>
            <a:off x="8657450" y="4497000"/>
            <a:ext cx="486600" cy="646500"/>
          </a:xfrm>
          <a:prstGeom prst="rect">
            <a:avLst/>
          </a:prstGeom>
          <a:solidFill>
            <a:srgbClr val="000000">
              <a:alpha val="5450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4" name="Google Shape;124;p2"/>
          <p:cNvPicPr preferRelativeResize="0"/>
          <p:nvPr/>
        </p:nvPicPr>
        <p:blipFill rotWithShape="1">
          <a:blip r:embed="rId3">
            <a:alphaModFix/>
          </a:blip>
          <a:srcRect b="23105" l="-9041" r="-6430" t="-16913"/>
          <a:stretch/>
        </p:blipFill>
        <p:spPr>
          <a:xfrm>
            <a:off x="8733051" y="4568100"/>
            <a:ext cx="326775" cy="316800"/>
          </a:xfrm>
          <a:prstGeom prst="rect">
            <a:avLst/>
          </a:prstGeom>
          <a:noFill/>
          <a:ln>
            <a:noFill/>
          </a:ln>
          <a:effectLst>
            <a:reflection blurRad="0" dir="5400000" dist="38100" endA="0" endPos="30000" fadeDir="5400012" kx="0" rotWithShape="0" algn="bl" stPos="0" sy="-100000" ky="0"/>
          </a:effectLst>
        </p:spPr>
      </p:pic>
      <p:pic>
        <p:nvPicPr>
          <p:cNvPr id="125" name="Google Shape;125;p2"/>
          <p:cNvPicPr preferRelativeResize="0"/>
          <p:nvPr/>
        </p:nvPicPr>
        <p:blipFill rotWithShape="1">
          <a:blip r:embed="rId4">
            <a:alphaModFix/>
          </a:blip>
          <a:srcRect b="0" l="108" r="107" t="0"/>
          <a:stretch/>
        </p:blipFill>
        <p:spPr>
          <a:xfrm>
            <a:off x="231800" y="503550"/>
            <a:ext cx="410550" cy="41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1ec895709ce_0_247"/>
          <p:cNvSpPr txBox="1"/>
          <p:nvPr/>
        </p:nvSpPr>
        <p:spPr>
          <a:xfrm>
            <a:off x="0" y="4835700"/>
            <a:ext cx="1428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pt-BR" sz="8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HAKAI Security | Research Team</a:t>
            </a:r>
            <a:endParaRPr b="0" i="0" sz="800" u="none" cap="none" strike="noStrike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34" name="Google Shape;434;g1ec895709ce_0_247"/>
          <p:cNvSpPr/>
          <p:nvPr/>
        </p:nvSpPr>
        <p:spPr>
          <a:xfrm>
            <a:off x="8657450" y="4497000"/>
            <a:ext cx="486600" cy="646500"/>
          </a:xfrm>
          <a:prstGeom prst="rect">
            <a:avLst/>
          </a:prstGeom>
          <a:solidFill>
            <a:srgbClr val="000000">
              <a:alpha val="5450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5" name="Google Shape;435;g1ec895709ce_0_247"/>
          <p:cNvPicPr preferRelativeResize="0"/>
          <p:nvPr/>
        </p:nvPicPr>
        <p:blipFill rotWithShape="1">
          <a:blip r:embed="rId3">
            <a:alphaModFix/>
          </a:blip>
          <a:srcRect b="23105" l="-9041" r="-6431" t="-16913"/>
          <a:stretch/>
        </p:blipFill>
        <p:spPr>
          <a:xfrm>
            <a:off x="8733051" y="4568100"/>
            <a:ext cx="326775" cy="316800"/>
          </a:xfrm>
          <a:prstGeom prst="rect">
            <a:avLst/>
          </a:prstGeom>
          <a:noFill/>
          <a:ln>
            <a:noFill/>
          </a:ln>
          <a:effectLst>
            <a:reflection blurRad="0" dir="5400000" dist="38100" endA="0" endPos="30000" fadeDir="5400012" kx="0" rotWithShape="0" algn="bl" stPos="0" sy="-100000" ky="0"/>
          </a:effectLst>
        </p:spPr>
      </p:pic>
      <p:sp>
        <p:nvSpPr>
          <p:cNvPr id="436" name="Google Shape;436;g1ec895709ce_0_247"/>
          <p:cNvSpPr/>
          <p:nvPr/>
        </p:nvSpPr>
        <p:spPr>
          <a:xfrm>
            <a:off x="0" y="361275"/>
            <a:ext cx="4981200" cy="695100"/>
          </a:xfrm>
          <a:prstGeom prst="rect">
            <a:avLst/>
          </a:prstGeom>
          <a:solidFill>
            <a:srgbClr val="000000">
              <a:alpha val="5450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7" name="Google Shape;437;g1ec895709ce_0_247"/>
          <p:cNvSpPr txBox="1"/>
          <p:nvPr/>
        </p:nvSpPr>
        <p:spPr>
          <a:xfrm>
            <a:off x="764950" y="385575"/>
            <a:ext cx="4008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pt-BR" sz="3000">
                <a:solidFill>
                  <a:srgbClr val="B7B7B7"/>
                </a:solidFill>
                <a:latin typeface="Bebas Neue"/>
                <a:ea typeface="Bebas Neue"/>
                <a:cs typeface="Bebas Neue"/>
                <a:sym typeface="Bebas Neue"/>
              </a:rPr>
              <a:t>7</a:t>
            </a:r>
            <a:r>
              <a:rPr b="1" i="0" lang="pt-BR" sz="3000" u="none" cap="none" strike="noStrike">
                <a:solidFill>
                  <a:srgbClr val="B7B7B7"/>
                </a:solidFill>
                <a:latin typeface="Bebas Neue"/>
                <a:ea typeface="Bebas Neue"/>
                <a:cs typeface="Bebas Neue"/>
                <a:sym typeface="Bebas Neue"/>
              </a:rPr>
              <a:t>.</a:t>
            </a:r>
            <a:r>
              <a:rPr b="1" i="0" lang="pt-BR" sz="3000" u="none" cap="none" strike="noStrik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 </a:t>
            </a:r>
            <a:r>
              <a:rPr b="1" lang="pt-BR" sz="300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Armazenamento INseguro</a:t>
            </a:r>
            <a:endParaRPr b="1" i="0" sz="3000" u="none" cap="none" strike="noStrike">
              <a:solidFill>
                <a:srgbClr val="FFFFF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438" name="Google Shape;438;g1ec895709ce_0_247"/>
          <p:cNvPicPr preferRelativeResize="0"/>
          <p:nvPr/>
        </p:nvPicPr>
        <p:blipFill rotWithShape="1">
          <a:blip r:embed="rId4">
            <a:alphaModFix/>
          </a:blip>
          <a:srcRect b="0" l="109" r="109" t="0"/>
          <a:stretch/>
        </p:blipFill>
        <p:spPr>
          <a:xfrm>
            <a:off x="231800" y="503550"/>
            <a:ext cx="410550" cy="41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g1ec895709ce_0_2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1208775"/>
            <a:ext cx="8315325" cy="1352550"/>
          </a:xfrm>
          <a:prstGeom prst="rect">
            <a:avLst/>
          </a:prstGeom>
          <a:noFill/>
          <a:ln>
            <a:noFill/>
          </a:ln>
          <a:effectLst>
            <a:outerShdw blurRad="142875" rotWithShape="0" algn="bl">
              <a:schemeClr val="lt1"/>
            </a:outerShdw>
          </a:effectLst>
        </p:spPr>
      </p:pic>
      <p:pic>
        <p:nvPicPr>
          <p:cNvPr id="440" name="Google Shape;440;g1ec895709ce_0_2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80400" y="2713725"/>
            <a:ext cx="4059669" cy="2277375"/>
          </a:xfrm>
          <a:prstGeom prst="rect">
            <a:avLst/>
          </a:prstGeom>
          <a:noFill/>
          <a:ln>
            <a:noFill/>
          </a:ln>
          <a:effectLst>
            <a:outerShdw blurRad="142875" rotWithShape="0" algn="bl">
              <a:schemeClr val="lt1"/>
            </a:outerShdw>
          </a:effectLst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1ec895709ce_0_261"/>
          <p:cNvSpPr txBox="1"/>
          <p:nvPr/>
        </p:nvSpPr>
        <p:spPr>
          <a:xfrm>
            <a:off x="0" y="4835700"/>
            <a:ext cx="1428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pt-BR" sz="8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HAKAI Security | Research Team</a:t>
            </a:r>
            <a:endParaRPr b="0" i="0" sz="800" u="none" cap="none" strike="noStrike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46" name="Google Shape;446;g1ec895709ce_0_261"/>
          <p:cNvSpPr/>
          <p:nvPr/>
        </p:nvSpPr>
        <p:spPr>
          <a:xfrm>
            <a:off x="8657450" y="4497000"/>
            <a:ext cx="486600" cy="646500"/>
          </a:xfrm>
          <a:prstGeom prst="rect">
            <a:avLst/>
          </a:prstGeom>
          <a:solidFill>
            <a:srgbClr val="000000">
              <a:alpha val="5450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7" name="Google Shape;447;g1ec895709ce_0_261"/>
          <p:cNvPicPr preferRelativeResize="0"/>
          <p:nvPr/>
        </p:nvPicPr>
        <p:blipFill rotWithShape="1">
          <a:blip r:embed="rId3">
            <a:alphaModFix/>
          </a:blip>
          <a:srcRect b="23105" l="-9041" r="-6431" t="-16913"/>
          <a:stretch/>
        </p:blipFill>
        <p:spPr>
          <a:xfrm>
            <a:off x="8733051" y="4568100"/>
            <a:ext cx="326775" cy="316800"/>
          </a:xfrm>
          <a:prstGeom prst="rect">
            <a:avLst/>
          </a:prstGeom>
          <a:noFill/>
          <a:ln>
            <a:noFill/>
          </a:ln>
          <a:effectLst>
            <a:reflection blurRad="0" dir="5400000" dist="38100" endA="0" endPos="30000" fadeDir="5400012" kx="0" rotWithShape="0" algn="bl" stPos="0" sy="-100000" ky="0"/>
          </a:effectLst>
        </p:spPr>
      </p:pic>
      <p:sp>
        <p:nvSpPr>
          <p:cNvPr id="448" name="Google Shape;448;g1ec895709ce_0_261"/>
          <p:cNvSpPr/>
          <p:nvPr/>
        </p:nvSpPr>
        <p:spPr>
          <a:xfrm>
            <a:off x="0" y="361275"/>
            <a:ext cx="4981200" cy="695100"/>
          </a:xfrm>
          <a:prstGeom prst="rect">
            <a:avLst/>
          </a:prstGeom>
          <a:solidFill>
            <a:srgbClr val="000000">
              <a:alpha val="5450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9" name="Google Shape;449;g1ec895709ce_0_261"/>
          <p:cNvSpPr txBox="1"/>
          <p:nvPr/>
        </p:nvSpPr>
        <p:spPr>
          <a:xfrm>
            <a:off x="764950" y="385575"/>
            <a:ext cx="4008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pt-BR" sz="3000">
                <a:solidFill>
                  <a:srgbClr val="B7B7B7"/>
                </a:solidFill>
                <a:latin typeface="Bebas Neue"/>
                <a:ea typeface="Bebas Neue"/>
                <a:cs typeface="Bebas Neue"/>
                <a:sym typeface="Bebas Neue"/>
              </a:rPr>
              <a:t>7</a:t>
            </a:r>
            <a:r>
              <a:rPr b="1" i="0" lang="pt-BR" sz="3000" u="none" cap="none" strike="noStrike">
                <a:solidFill>
                  <a:srgbClr val="B7B7B7"/>
                </a:solidFill>
                <a:latin typeface="Bebas Neue"/>
                <a:ea typeface="Bebas Neue"/>
                <a:cs typeface="Bebas Neue"/>
                <a:sym typeface="Bebas Neue"/>
              </a:rPr>
              <a:t>.</a:t>
            </a:r>
            <a:r>
              <a:rPr b="1" i="0" lang="pt-BR" sz="3000" u="none" cap="none" strike="noStrik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 </a:t>
            </a:r>
            <a:r>
              <a:rPr b="1" lang="pt-BR" sz="300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Armazenamento INseguro</a:t>
            </a:r>
            <a:endParaRPr b="1" i="0" sz="3000" u="none" cap="none" strike="noStrike">
              <a:solidFill>
                <a:srgbClr val="FFFFF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450" name="Google Shape;450;g1ec895709ce_0_261"/>
          <p:cNvPicPr preferRelativeResize="0"/>
          <p:nvPr/>
        </p:nvPicPr>
        <p:blipFill rotWithShape="1">
          <a:blip r:embed="rId4">
            <a:alphaModFix/>
          </a:blip>
          <a:srcRect b="0" l="109" r="109" t="0"/>
          <a:stretch/>
        </p:blipFill>
        <p:spPr>
          <a:xfrm>
            <a:off x="231800" y="503550"/>
            <a:ext cx="410550" cy="410550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g1ec895709ce_0_261"/>
          <p:cNvSpPr txBox="1"/>
          <p:nvPr/>
        </p:nvSpPr>
        <p:spPr>
          <a:xfrm>
            <a:off x="2334450" y="1366500"/>
            <a:ext cx="4475100" cy="3324600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  <a:effectLst>
            <a:outerShdw blurRad="142875" rotWithShape="0" algn="bl">
              <a:srgbClr val="666666">
                <a:alpha val="4941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Oswald"/>
              <a:buChar char="●"/>
            </a:pPr>
            <a:r>
              <a:rPr lang="pt-BR" sz="17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Utilizando SQLite</a:t>
            </a:r>
            <a:endParaRPr sz="17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36550" lvl="1" marL="9144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700"/>
              <a:buFont typeface="Oswald"/>
              <a:buChar char="○"/>
            </a:pPr>
            <a:r>
              <a:rPr lang="pt-BR" sz="1700">
                <a:solidFill>
                  <a:srgbClr val="CCCCCC"/>
                </a:solidFill>
                <a:latin typeface="Oswald"/>
                <a:ea typeface="Oswald"/>
                <a:cs typeface="Oswald"/>
                <a:sym typeface="Oswald"/>
              </a:rPr>
              <a:t>adb shell</a:t>
            </a:r>
            <a:endParaRPr sz="1700">
              <a:solidFill>
                <a:srgbClr val="CCCCCC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365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Oswald"/>
              <a:buChar char="●"/>
            </a:pPr>
            <a:r>
              <a:rPr lang="pt-BR" sz="17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Diretório “/data/data/&lt;package&gt;/databases”</a:t>
            </a:r>
            <a:endParaRPr sz="17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36550" lvl="1" marL="9144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700"/>
              <a:buFont typeface="Oswald"/>
              <a:buChar char="○"/>
            </a:pPr>
            <a:r>
              <a:rPr lang="pt-BR" sz="1700">
                <a:solidFill>
                  <a:srgbClr val="CCCCCC"/>
                </a:solidFill>
                <a:latin typeface="Oswald"/>
                <a:ea typeface="Oswald"/>
                <a:cs typeface="Oswald"/>
                <a:sym typeface="Oswald"/>
              </a:rPr>
              <a:t>sqlite3 &lt;dbname.db&gt;</a:t>
            </a:r>
            <a:endParaRPr sz="1700">
              <a:solidFill>
                <a:srgbClr val="CCCCCC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365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Oswald"/>
              <a:buChar char="●"/>
            </a:pPr>
            <a:r>
              <a:rPr lang="pt-BR" sz="17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Dump Schema</a:t>
            </a:r>
            <a:endParaRPr sz="17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36550" lvl="1" marL="9144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Oswald"/>
              <a:buChar char="○"/>
            </a:pPr>
            <a:r>
              <a:rPr lang="pt-BR" sz="17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.</a:t>
            </a:r>
            <a:r>
              <a:rPr lang="pt-BR" sz="1700">
                <a:solidFill>
                  <a:srgbClr val="CCCCCC"/>
                </a:solidFill>
                <a:latin typeface="Oswald"/>
                <a:ea typeface="Oswald"/>
                <a:cs typeface="Oswald"/>
                <a:sym typeface="Oswald"/>
              </a:rPr>
              <a:t>schema</a:t>
            </a:r>
            <a:endParaRPr sz="1700">
              <a:solidFill>
                <a:srgbClr val="CCCCCC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365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Oswald"/>
              <a:buChar char="●"/>
            </a:pPr>
            <a:r>
              <a:rPr lang="pt-BR" sz="17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List Databases</a:t>
            </a:r>
            <a:endParaRPr sz="17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36550" lvl="1" marL="9144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700"/>
              <a:buFont typeface="Oswald"/>
              <a:buChar char="○"/>
            </a:pPr>
            <a:r>
              <a:rPr lang="pt-BR" sz="1700">
                <a:solidFill>
                  <a:srgbClr val="CCCCCC"/>
                </a:solidFill>
                <a:latin typeface="Oswald"/>
                <a:ea typeface="Oswald"/>
                <a:cs typeface="Oswald"/>
                <a:sym typeface="Oswald"/>
              </a:rPr>
              <a:t>.databases</a:t>
            </a:r>
            <a:endParaRPr sz="1700">
              <a:solidFill>
                <a:srgbClr val="CCCCCC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365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Oswald"/>
              <a:buChar char="●"/>
            </a:pPr>
            <a:r>
              <a:rPr lang="pt-BR" sz="17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List Tables</a:t>
            </a:r>
            <a:endParaRPr sz="17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36550" lvl="1" marL="9144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700"/>
              <a:buFont typeface="Oswald"/>
              <a:buChar char="○"/>
            </a:pPr>
            <a:r>
              <a:rPr lang="pt-BR" sz="1700">
                <a:solidFill>
                  <a:srgbClr val="CCCCCC"/>
                </a:solidFill>
                <a:latin typeface="Oswald"/>
                <a:ea typeface="Oswald"/>
                <a:cs typeface="Oswald"/>
                <a:sym typeface="Oswald"/>
              </a:rPr>
              <a:t>.tables</a:t>
            </a:r>
            <a:endParaRPr sz="1700">
              <a:solidFill>
                <a:srgbClr val="CCCCCC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365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Oswald"/>
              <a:buChar char="●"/>
            </a:pPr>
            <a:r>
              <a:rPr lang="pt-BR" sz="17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Dump table</a:t>
            </a:r>
            <a:endParaRPr sz="17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36550" lvl="1" marL="9144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700"/>
              <a:buFont typeface="Oswald"/>
              <a:buChar char="○"/>
            </a:pPr>
            <a:r>
              <a:rPr lang="pt-BR" sz="1700">
                <a:solidFill>
                  <a:srgbClr val="CCCCCC"/>
                </a:solidFill>
                <a:latin typeface="Oswald"/>
                <a:ea typeface="Oswald"/>
                <a:cs typeface="Oswald"/>
                <a:sym typeface="Oswald"/>
              </a:rPr>
              <a:t>.dump &lt;tablename&gt;</a:t>
            </a:r>
            <a:endParaRPr sz="1700">
              <a:solidFill>
                <a:srgbClr val="CCCCCC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1ec895709ce_0_273"/>
          <p:cNvSpPr txBox="1"/>
          <p:nvPr/>
        </p:nvSpPr>
        <p:spPr>
          <a:xfrm>
            <a:off x="0" y="4835700"/>
            <a:ext cx="1428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pt-BR" sz="8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HAKAI Security | Research Team</a:t>
            </a:r>
            <a:endParaRPr b="0" i="0" sz="800" u="none" cap="none" strike="noStrike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57" name="Google Shape;457;g1ec895709ce_0_273"/>
          <p:cNvSpPr/>
          <p:nvPr/>
        </p:nvSpPr>
        <p:spPr>
          <a:xfrm>
            <a:off x="8657450" y="4497000"/>
            <a:ext cx="486600" cy="646500"/>
          </a:xfrm>
          <a:prstGeom prst="rect">
            <a:avLst/>
          </a:prstGeom>
          <a:solidFill>
            <a:srgbClr val="000000">
              <a:alpha val="5450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58" name="Google Shape;458;g1ec895709ce_0_273"/>
          <p:cNvPicPr preferRelativeResize="0"/>
          <p:nvPr/>
        </p:nvPicPr>
        <p:blipFill rotWithShape="1">
          <a:blip r:embed="rId3">
            <a:alphaModFix/>
          </a:blip>
          <a:srcRect b="23105" l="-9041" r="-6431" t="-16913"/>
          <a:stretch/>
        </p:blipFill>
        <p:spPr>
          <a:xfrm>
            <a:off x="8733051" y="4568100"/>
            <a:ext cx="326775" cy="316800"/>
          </a:xfrm>
          <a:prstGeom prst="rect">
            <a:avLst/>
          </a:prstGeom>
          <a:noFill/>
          <a:ln>
            <a:noFill/>
          </a:ln>
          <a:effectLst>
            <a:reflection blurRad="0" dir="5400000" dist="38100" endA="0" endPos="30000" fadeDir="5400012" kx="0" rotWithShape="0" algn="bl" stPos="0" sy="-100000" ky="0"/>
          </a:effectLst>
        </p:spPr>
      </p:pic>
      <p:sp>
        <p:nvSpPr>
          <p:cNvPr id="459" name="Google Shape;459;g1ec895709ce_0_273"/>
          <p:cNvSpPr/>
          <p:nvPr/>
        </p:nvSpPr>
        <p:spPr>
          <a:xfrm>
            <a:off x="0" y="361275"/>
            <a:ext cx="4981200" cy="695100"/>
          </a:xfrm>
          <a:prstGeom prst="rect">
            <a:avLst/>
          </a:prstGeom>
          <a:solidFill>
            <a:srgbClr val="000000">
              <a:alpha val="5450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0" name="Google Shape;460;g1ec895709ce_0_273"/>
          <p:cNvSpPr txBox="1"/>
          <p:nvPr/>
        </p:nvSpPr>
        <p:spPr>
          <a:xfrm>
            <a:off x="764950" y="385575"/>
            <a:ext cx="4008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pt-BR" sz="3000">
                <a:solidFill>
                  <a:srgbClr val="B7B7B7"/>
                </a:solidFill>
                <a:latin typeface="Bebas Neue"/>
                <a:ea typeface="Bebas Neue"/>
                <a:cs typeface="Bebas Neue"/>
                <a:sym typeface="Bebas Neue"/>
              </a:rPr>
              <a:t>7</a:t>
            </a:r>
            <a:r>
              <a:rPr b="1" i="0" lang="pt-BR" sz="3000" u="none" cap="none" strike="noStrike">
                <a:solidFill>
                  <a:srgbClr val="B7B7B7"/>
                </a:solidFill>
                <a:latin typeface="Bebas Neue"/>
                <a:ea typeface="Bebas Neue"/>
                <a:cs typeface="Bebas Neue"/>
                <a:sym typeface="Bebas Neue"/>
              </a:rPr>
              <a:t>.</a:t>
            </a:r>
            <a:r>
              <a:rPr b="1" i="0" lang="pt-BR" sz="3000" u="none" cap="none" strike="noStrik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 </a:t>
            </a:r>
            <a:r>
              <a:rPr b="1" lang="pt-BR" sz="300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Armazenamento INseguro</a:t>
            </a:r>
            <a:endParaRPr b="1" i="0" sz="3000" u="none" cap="none" strike="noStrike">
              <a:solidFill>
                <a:srgbClr val="FFFFF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461" name="Google Shape;461;g1ec895709ce_0_273"/>
          <p:cNvPicPr preferRelativeResize="0"/>
          <p:nvPr/>
        </p:nvPicPr>
        <p:blipFill rotWithShape="1">
          <a:blip r:embed="rId4">
            <a:alphaModFix/>
          </a:blip>
          <a:srcRect b="0" l="109" r="109" t="0"/>
          <a:stretch/>
        </p:blipFill>
        <p:spPr>
          <a:xfrm>
            <a:off x="231800" y="503550"/>
            <a:ext cx="410550" cy="41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g1ec895709ce_0_273" title="Screencast from 2023-12-08 03-46-11.webm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82325" y="1121625"/>
            <a:ext cx="6779350" cy="3637875"/>
          </a:xfrm>
          <a:prstGeom prst="rect">
            <a:avLst/>
          </a:prstGeom>
          <a:noFill/>
          <a:ln>
            <a:noFill/>
          </a:ln>
          <a:effectLst>
            <a:outerShdw blurRad="142875" rotWithShape="0" algn="bl">
              <a:schemeClr val="lt1"/>
            </a:outerShdw>
          </a:effectLst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1ec803a8143_0_7"/>
          <p:cNvSpPr txBox="1"/>
          <p:nvPr/>
        </p:nvSpPr>
        <p:spPr>
          <a:xfrm>
            <a:off x="0" y="4835700"/>
            <a:ext cx="1428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pt-BR" sz="8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HAKAI Security | Research Team</a:t>
            </a:r>
            <a:endParaRPr b="0" i="0" sz="800" u="none" cap="none" strike="noStrike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68" name="Google Shape;468;g1ec803a8143_0_7"/>
          <p:cNvSpPr/>
          <p:nvPr/>
        </p:nvSpPr>
        <p:spPr>
          <a:xfrm>
            <a:off x="8657450" y="4497000"/>
            <a:ext cx="486600" cy="646500"/>
          </a:xfrm>
          <a:prstGeom prst="rect">
            <a:avLst/>
          </a:prstGeom>
          <a:solidFill>
            <a:srgbClr val="000000">
              <a:alpha val="5450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69" name="Google Shape;469;g1ec803a8143_0_7"/>
          <p:cNvPicPr preferRelativeResize="0"/>
          <p:nvPr/>
        </p:nvPicPr>
        <p:blipFill rotWithShape="1">
          <a:blip r:embed="rId3">
            <a:alphaModFix/>
          </a:blip>
          <a:srcRect b="23105" l="-9041" r="-6430" t="-16913"/>
          <a:stretch/>
        </p:blipFill>
        <p:spPr>
          <a:xfrm>
            <a:off x="8733051" y="4568100"/>
            <a:ext cx="326775" cy="316800"/>
          </a:xfrm>
          <a:prstGeom prst="rect">
            <a:avLst/>
          </a:prstGeom>
          <a:noFill/>
          <a:ln>
            <a:noFill/>
          </a:ln>
          <a:effectLst>
            <a:reflection blurRad="0" dir="5400000" dist="38100" endA="0" endPos="30000" fadeDir="5400012" kx="0" rotWithShape="0" algn="bl" stPos="0" sy="-100000" ky="0"/>
          </a:effectLst>
        </p:spPr>
      </p:pic>
      <p:sp>
        <p:nvSpPr>
          <p:cNvPr id="470" name="Google Shape;470;g1ec803a8143_0_7"/>
          <p:cNvSpPr/>
          <p:nvPr/>
        </p:nvSpPr>
        <p:spPr>
          <a:xfrm>
            <a:off x="0" y="1761175"/>
            <a:ext cx="9144000" cy="1494900"/>
          </a:xfrm>
          <a:prstGeom prst="rect">
            <a:avLst/>
          </a:prstGeom>
          <a:solidFill>
            <a:srgbClr val="000000">
              <a:alpha val="54509"/>
            </a:srgbClr>
          </a:solidFill>
          <a:ln>
            <a:noFill/>
          </a:ln>
          <a:effectLst>
            <a:outerShdw blurRad="142875" rotWithShape="0" algn="bl">
              <a:srgbClr val="000000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1" name="Google Shape;471;g1ec803a8143_0_7"/>
          <p:cNvSpPr txBox="1"/>
          <p:nvPr/>
        </p:nvSpPr>
        <p:spPr>
          <a:xfrm>
            <a:off x="2744979" y="2185375"/>
            <a:ext cx="6399000" cy="646500"/>
          </a:xfrm>
          <a:prstGeom prst="rect">
            <a:avLst/>
          </a:prstGeom>
          <a:noFill/>
          <a:ln>
            <a:noFill/>
          </a:ln>
          <a:effectLst>
            <a:outerShdw blurRad="142875" rotWithShape="0" algn="bl">
              <a:srgbClr val="000000"/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pt-BR" sz="3000">
                <a:solidFill>
                  <a:srgbClr val="B7B7B7"/>
                </a:solidFill>
                <a:latin typeface="Bebas Neue"/>
                <a:ea typeface="Bebas Neue"/>
                <a:cs typeface="Bebas Neue"/>
                <a:sym typeface="Bebas Neue"/>
              </a:rPr>
              <a:t>8</a:t>
            </a:r>
            <a:r>
              <a:rPr b="1" i="0" lang="pt-BR" sz="3000" u="none" cap="none" strike="noStrike">
                <a:solidFill>
                  <a:srgbClr val="B7B7B7"/>
                </a:solidFill>
                <a:latin typeface="Bebas Neue"/>
                <a:ea typeface="Bebas Neue"/>
                <a:cs typeface="Bebas Neue"/>
                <a:sym typeface="Bebas Neue"/>
              </a:rPr>
              <a:t>.</a:t>
            </a:r>
            <a:r>
              <a:rPr b="1" i="0" lang="pt-BR" sz="3000" u="none" cap="none" strike="noStrik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 </a:t>
            </a:r>
            <a:r>
              <a:rPr b="1" lang="pt-BR" sz="300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Dúvidas?</a:t>
            </a:r>
            <a:endParaRPr b="1" i="0" sz="3000" u="none" cap="none" strike="noStrike">
              <a:solidFill>
                <a:srgbClr val="FFFFF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472" name="Google Shape;472;g1ec803a8143_0_7"/>
          <p:cNvPicPr preferRelativeResize="0"/>
          <p:nvPr/>
        </p:nvPicPr>
        <p:blipFill rotWithShape="1">
          <a:blip r:embed="rId4">
            <a:alphaModFix/>
          </a:blip>
          <a:srcRect b="0" l="108" r="108" t="0"/>
          <a:stretch/>
        </p:blipFill>
        <p:spPr>
          <a:xfrm>
            <a:off x="831801" y="2067207"/>
            <a:ext cx="1473235" cy="8828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19"/>
          <p:cNvSpPr txBox="1"/>
          <p:nvPr/>
        </p:nvSpPr>
        <p:spPr>
          <a:xfrm>
            <a:off x="4135000" y="3801500"/>
            <a:ext cx="835500" cy="338700"/>
          </a:xfrm>
          <a:prstGeom prst="rect">
            <a:avLst/>
          </a:prstGeom>
          <a:solidFill>
            <a:srgbClr val="000000">
              <a:alpha val="23137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pt-BR" sz="1000" u="none" cap="none" strike="noStrik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OBRIGADO!</a:t>
            </a:r>
            <a:endParaRPr b="1" i="0" sz="1000" u="none" cap="none" strike="noStrike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478" name="Google Shape;478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43413" y="1885225"/>
            <a:ext cx="2818700" cy="1373050"/>
          </a:xfrm>
          <a:prstGeom prst="rect">
            <a:avLst/>
          </a:prstGeom>
          <a:noFill/>
          <a:ln>
            <a:noFill/>
          </a:ln>
          <a:effectLst>
            <a:outerShdw blurRad="142875" rotWithShape="0" algn="bl">
              <a:srgbClr val="FFFFFF">
                <a:alpha val="49411"/>
              </a:srgbClr>
            </a:outerShdw>
          </a:effectLst>
        </p:spPr>
      </p:pic>
      <p:sp>
        <p:nvSpPr>
          <p:cNvPr id="479" name="Google Shape;479;p19"/>
          <p:cNvSpPr/>
          <p:nvPr/>
        </p:nvSpPr>
        <p:spPr>
          <a:xfrm>
            <a:off x="2332300" y="462475"/>
            <a:ext cx="4440900" cy="857100"/>
          </a:xfrm>
          <a:prstGeom prst="rect">
            <a:avLst/>
          </a:prstGeom>
          <a:solidFill>
            <a:srgbClr val="000000">
              <a:alpha val="5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0" name="Google Shape;480;p19"/>
          <p:cNvSpPr/>
          <p:nvPr/>
        </p:nvSpPr>
        <p:spPr>
          <a:xfrm>
            <a:off x="2427575" y="547475"/>
            <a:ext cx="4257900" cy="695100"/>
          </a:xfrm>
          <a:prstGeom prst="rect">
            <a:avLst/>
          </a:prstGeom>
          <a:solidFill>
            <a:srgbClr val="000000">
              <a:alpha val="5450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1" name="Google Shape;481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58463" y="547526"/>
            <a:ext cx="4257935" cy="69499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2" name="Google Shape;482;p19"/>
          <p:cNvGrpSpPr/>
          <p:nvPr/>
        </p:nvGrpSpPr>
        <p:grpSpPr>
          <a:xfrm>
            <a:off x="-3575" y="-2975"/>
            <a:ext cx="517901" cy="5146475"/>
            <a:chOff x="-3575" y="-2975"/>
            <a:chExt cx="517901" cy="5146475"/>
          </a:xfrm>
        </p:grpSpPr>
        <p:pic>
          <p:nvPicPr>
            <p:cNvPr id="483" name="Google Shape;483;p19"/>
            <p:cNvPicPr preferRelativeResize="0"/>
            <p:nvPr/>
          </p:nvPicPr>
          <p:blipFill rotWithShape="1">
            <a:blip r:embed="rId5">
              <a:alphaModFix/>
            </a:blip>
            <a:srcRect b="25391" l="7097" r="78712" t="24869"/>
            <a:stretch/>
          </p:blipFill>
          <p:spPr>
            <a:xfrm>
              <a:off x="-3575" y="-2975"/>
              <a:ext cx="260151" cy="260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4" name="Google Shape;484;p19"/>
            <p:cNvPicPr preferRelativeResize="0"/>
            <p:nvPr/>
          </p:nvPicPr>
          <p:blipFill rotWithShape="1">
            <a:blip r:embed="rId5">
              <a:alphaModFix/>
            </a:blip>
            <a:srcRect b="25391" l="7097" r="78712" t="24869"/>
            <a:stretch/>
          </p:blipFill>
          <p:spPr>
            <a:xfrm>
              <a:off x="254175" y="254200"/>
              <a:ext cx="260151" cy="260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5" name="Google Shape;485;p19"/>
            <p:cNvPicPr preferRelativeResize="0"/>
            <p:nvPr/>
          </p:nvPicPr>
          <p:blipFill rotWithShape="1">
            <a:blip r:embed="rId5">
              <a:alphaModFix/>
            </a:blip>
            <a:srcRect b="25391" l="7097" r="78712" t="24869"/>
            <a:stretch/>
          </p:blipFill>
          <p:spPr>
            <a:xfrm>
              <a:off x="-3575" y="511375"/>
              <a:ext cx="260151" cy="260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6" name="Google Shape;486;p19"/>
            <p:cNvPicPr preferRelativeResize="0"/>
            <p:nvPr/>
          </p:nvPicPr>
          <p:blipFill rotWithShape="1">
            <a:blip r:embed="rId5">
              <a:alphaModFix/>
            </a:blip>
            <a:srcRect b="25391" l="7097" r="78712" t="24869"/>
            <a:stretch/>
          </p:blipFill>
          <p:spPr>
            <a:xfrm>
              <a:off x="254175" y="768550"/>
              <a:ext cx="260151" cy="260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7" name="Google Shape;487;p19"/>
            <p:cNvPicPr preferRelativeResize="0"/>
            <p:nvPr/>
          </p:nvPicPr>
          <p:blipFill rotWithShape="1">
            <a:blip r:embed="rId5">
              <a:alphaModFix/>
            </a:blip>
            <a:srcRect b="25391" l="7097" r="78712" t="24869"/>
            <a:stretch/>
          </p:blipFill>
          <p:spPr>
            <a:xfrm>
              <a:off x="-3575" y="1025125"/>
              <a:ext cx="260151" cy="260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8" name="Google Shape;488;p19"/>
            <p:cNvPicPr preferRelativeResize="0"/>
            <p:nvPr/>
          </p:nvPicPr>
          <p:blipFill rotWithShape="1">
            <a:blip r:embed="rId5">
              <a:alphaModFix/>
            </a:blip>
            <a:srcRect b="25391" l="7097" r="78712" t="24869"/>
            <a:stretch/>
          </p:blipFill>
          <p:spPr>
            <a:xfrm>
              <a:off x="254175" y="1282300"/>
              <a:ext cx="260151" cy="260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9" name="Google Shape;489;p19"/>
            <p:cNvPicPr preferRelativeResize="0"/>
            <p:nvPr/>
          </p:nvPicPr>
          <p:blipFill rotWithShape="1">
            <a:blip r:embed="rId5">
              <a:alphaModFix/>
            </a:blip>
            <a:srcRect b="25391" l="7097" r="78712" t="24869"/>
            <a:stretch/>
          </p:blipFill>
          <p:spPr>
            <a:xfrm>
              <a:off x="-3575" y="1539475"/>
              <a:ext cx="260151" cy="260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0" name="Google Shape;490;p19"/>
            <p:cNvPicPr preferRelativeResize="0"/>
            <p:nvPr/>
          </p:nvPicPr>
          <p:blipFill rotWithShape="1">
            <a:blip r:embed="rId5">
              <a:alphaModFix/>
            </a:blip>
            <a:srcRect b="25391" l="7097" r="78712" t="24869"/>
            <a:stretch/>
          </p:blipFill>
          <p:spPr>
            <a:xfrm>
              <a:off x="254175" y="1796650"/>
              <a:ext cx="260151" cy="260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1" name="Google Shape;491;p19"/>
            <p:cNvPicPr preferRelativeResize="0"/>
            <p:nvPr/>
          </p:nvPicPr>
          <p:blipFill rotWithShape="1">
            <a:blip r:embed="rId5">
              <a:alphaModFix/>
            </a:blip>
            <a:srcRect b="25391" l="7097" r="78712" t="24869"/>
            <a:stretch/>
          </p:blipFill>
          <p:spPr>
            <a:xfrm>
              <a:off x="-3575" y="2053825"/>
              <a:ext cx="260151" cy="260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2" name="Google Shape;492;p19"/>
            <p:cNvPicPr preferRelativeResize="0"/>
            <p:nvPr/>
          </p:nvPicPr>
          <p:blipFill rotWithShape="1">
            <a:blip r:embed="rId5">
              <a:alphaModFix/>
            </a:blip>
            <a:srcRect b="25391" l="7097" r="78712" t="24869"/>
            <a:stretch/>
          </p:blipFill>
          <p:spPr>
            <a:xfrm>
              <a:off x="254175" y="2311000"/>
              <a:ext cx="260151" cy="260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3" name="Google Shape;493;p19"/>
            <p:cNvPicPr preferRelativeResize="0"/>
            <p:nvPr/>
          </p:nvPicPr>
          <p:blipFill rotWithShape="1">
            <a:blip r:embed="rId5">
              <a:alphaModFix/>
            </a:blip>
            <a:srcRect b="25391" l="7097" r="78712" t="24869"/>
            <a:stretch/>
          </p:blipFill>
          <p:spPr>
            <a:xfrm>
              <a:off x="-3575" y="2568175"/>
              <a:ext cx="260151" cy="260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4" name="Google Shape;494;p19"/>
            <p:cNvPicPr preferRelativeResize="0"/>
            <p:nvPr/>
          </p:nvPicPr>
          <p:blipFill rotWithShape="1">
            <a:blip r:embed="rId5">
              <a:alphaModFix/>
            </a:blip>
            <a:srcRect b="25391" l="7097" r="78712" t="24869"/>
            <a:stretch/>
          </p:blipFill>
          <p:spPr>
            <a:xfrm>
              <a:off x="254175" y="2825350"/>
              <a:ext cx="260151" cy="260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5" name="Google Shape;495;p19"/>
            <p:cNvPicPr preferRelativeResize="0"/>
            <p:nvPr/>
          </p:nvPicPr>
          <p:blipFill rotWithShape="1">
            <a:blip r:embed="rId5">
              <a:alphaModFix/>
            </a:blip>
            <a:srcRect b="25391" l="7097" r="78712" t="24869"/>
            <a:stretch/>
          </p:blipFill>
          <p:spPr>
            <a:xfrm>
              <a:off x="-3575" y="3081925"/>
              <a:ext cx="260151" cy="260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6" name="Google Shape;496;p19"/>
            <p:cNvPicPr preferRelativeResize="0"/>
            <p:nvPr/>
          </p:nvPicPr>
          <p:blipFill rotWithShape="1">
            <a:blip r:embed="rId5">
              <a:alphaModFix/>
            </a:blip>
            <a:srcRect b="25391" l="7097" r="78712" t="24869"/>
            <a:stretch/>
          </p:blipFill>
          <p:spPr>
            <a:xfrm>
              <a:off x="254175" y="3339100"/>
              <a:ext cx="260151" cy="260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7" name="Google Shape;497;p19"/>
            <p:cNvPicPr preferRelativeResize="0"/>
            <p:nvPr/>
          </p:nvPicPr>
          <p:blipFill rotWithShape="1">
            <a:blip r:embed="rId5">
              <a:alphaModFix/>
            </a:blip>
            <a:srcRect b="25391" l="7097" r="78712" t="24869"/>
            <a:stretch/>
          </p:blipFill>
          <p:spPr>
            <a:xfrm>
              <a:off x="-3575" y="3596275"/>
              <a:ext cx="260151" cy="260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8" name="Google Shape;498;p19"/>
            <p:cNvPicPr preferRelativeResize="0"/>
            <p:nvPr/>
          </p:nvPicPr>
          <p:blipFill rotWithShape="1">
            <a:blip r:embed="rId5">
              <a:alphaModFix/>
            </a:blip>
            <a:srcRect b="25391" l="7097" r="78712" t="24869"/>
            <a:stretch/>
          </p:blipFill>
          <p:spPr>
            <a:xfrm>
              <a:off x="254175" y="3853450"/>
              <a:ext cx="260151" cy="260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9" name="Google Shape;499;p19"/>
            <p:cNvPicPr preferRelativeResize="0"/>
            <p:nvPr/>
          </p:nvPicPr>
          <p:blipFill rotWithShape="1">
            <a:blip r:embed="rId5">
              <a:alphaModFix/>
            </a:blip>
            <a:srcRect b="25391" l="7097" r="78712" t="24869"/>
            <a:stretch/>
          </p:blipFill>
          <p:spPr>
            <a:xfrm>
              <a:off x="-3575" y="4111825"/>
              <a:ext cx="260151" cy="260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0" name="Google Shape;500;p19"/>
            <p:cNvPicPr preferRelativeResize="0"/>
            <p:nvPr/>
          </p:nvPicPr>
          <p:blipFill rotWithShape="1">
            <a:blip r:embed="rId5">
              <a:alphaModFix/>
            </a:blip>
            <a:srcRect b="25391" l="7097" r="78712" t="24869"/>
            <a:stretch/>
          </p:blipFill>
          <p:spPr>
            <a:xfrm>
              <a:off x="254175" y="4369000"/>
              <a:ext cx="260151" cy="260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1" name="Google Shape;501;p19"/>
            <p:cNvPicPr preferRelativeResize="0"/>
            <p:nvPr/>
          </p:nvPicPr>
          <p:blipFill rotWithShape="1">
            <a:blip r:embed="rId5">
              <a:alphaModFix/>
            </a:blip>
            <a:srcRect b="25391" l="7097" r="78712" t="24869"/>
            <a:stretch/>
          </p:blipFill>
          <p:spPr>
            <a:xfrm>
              <a:off x="-3575" y="4626175"/>
              <a:ext cx="260151" cy="260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2" name="Google Shape;502;p19"/>
            <p:cNvPicPr preferRelativeResize="0"/>
            <p:nvPr/>
          </p:nvPicPr>
          <p:blipFill rotWithShape="1">
            <a:blip r:embed="rId5">
              <a:alphaModFix/>
            </a:blip>
            <a:srcRect b="25391" l="7097" r="78712" t="24869"/>
            <a:stretch/>
          </p:blipFill>
          <p:spPr>
            <a:xfrm>
              <a:off x="254175" y="4883350"/>
              <a:ext cx="260151" cy="2601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03" name="Google Shape;503;p19"/>
          <p:cNvGrpSpPr/>
          <p:nvPr/>
        </p:nvGrpSpPr>
        <p:grpSpPr>
          <a:xfrm>
            <a:off x="8629675" y="-2975"/>
            <a:ext cx="517901" cy="5146475"/>
            <a:chOff x="-3575" y="-2975"/>
            <a:chExt cx="517901" cy="5146475"/>
          </a:xfrm>
        </p:grpSpPr>
        <p:pic>
          <p:nvPicPr>
            <p:cNvPr id="504" name="Google Shape;504;p19"/>
            <p:cNvPicPr preferRelativeResize="0"/>
            <p:nvPr/>
          </p:nvPicPr>
          <p:blipFill rotWithShape="1">
            <a:blip r:embed="rId5">
              <a:alphaModFix/>
            </a:blip>
            <a:srcRect b="25391" l="7097" r="78712" t="24869"/>
            <a:stretch/>
          </p:blipFill>
          <p:spPr>
            <a:xfrm>
              <a:off x="-3575" y="-2975"/>
              <a:ext cx="260151" cy="260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5" name="Google Shape;505;p19"/>
            <p:cNvPicPr preferRelativeResize="0"/>
            <p:nvPr/>
          </p:nvPicPr>
          <p:blipFill rotWithShape="1">
            <a:blip r:embed="rId5">
              <a:alphaModFix/>
            </a:blip>
            <a:srcRect b="25391" l="7097" r="78712" t="24869"/>
            <a:stretch/>
          </p:blipFill>
          <p:spPr>
            <a:xfrm>
              <a:off x="254175" y="254200"/>
              <a:ext cx="260151" cy="260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6" name="Google Shape;506;p19"/>
            <p:cNvPicPr preferRelativeResize="0"/>
            <p:nvPr/>
          </p:nvPicPr>
          <p:blipFill rotWithShape="1">
            <a:blip r:embed="rId5">
              <a:alphaModFix/>
            </a:blip>
            <a:srcRect b="25391" l="7097" r="78712" t="24869"/>
            <a:stretch/>
          </p:blipFill>
          <p:spPr>
            <a:xfrm>
              <a:off x="-3575" y="511375"/>
              <a:ext cx="260151" cy="260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7" name="Google Shape;507;p19"/>
            <p:cNvPicPr preferRelativeResize="0"/>
            <p:nvPr/>
          </p:nvPicPr>
          <p:blipFill rotWithShape="1">
            <a:blip r:embed="rId5">
              <a:alphaModFix/>
            </a:blip>
            <a:srcRect b="25391" l="7097" r="78712" t="24869"/>
            <a:stretch/>
          </p:blipFill>
          <p:spPr>
            <a:xfrm>
              <a:off x="254175" y="768550"/>
              <a:ext cx="260151" cy="260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8" name="Google Shape;508;p19"/>
            <p:cNvPicPr preferRelativeResize="0"/>
            <p:nvPr/>
          </p:nvPicPr>
          <p:blipFill rotWithShape="1">
            <a:blip r:embed="rId5">
              <a:alphaModFix/>
            </a:blip>
            <a:srcRect b="25391" l="7097" r="78712" t="24869"/>
            <a:stretch/>
          </p:blipFill>
          <p:spPr>
            <a:xfrm>
              <a:off x="-3575" y="1025125"/>
              <a:ext cx="260151" cy="260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9" name="Google Shape;509;p19"/>
            <p:cNvPicPr preferRelativeResize="0"/>
            <p:nvPr/>
          </p:nvPicPr>
          <p:blipFill rotWithShape="1">
            <a:blip r:embed="rId5">
              <a:alphaModFix/>
            </a:blip>
            <a:srcRect b="25391" l="7097" r="78712" t="24869"/>
            <a:stretch/>
          </p:blipFill>
          <p:spPr>
            <a:xfrm>
              <a:off x="254175" y="1282300"/>
              <a:ext cx="260151" cy="260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0" name="Google Shape;510;p19"/>
            <p:cNvPicPr preferRelativeResize="0"/>
            <p:nvPr/>
          </p:nvPicPr>
          <p:blipFill rotWithShape="1">
            <a:blip r:embed="rId5">
              <a:alphaModFix/>
            </a:blip>
            <a:srcRect b="25391" l="7097" r="78712" t="24869"/>
            <a:stretch/>
          </p:blipFill>
          <p:spPr>
            <a:xfrm>
              <a:off x="-3575" y="1539475"/>
              <a:ext cx="260151" cy="260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1" name="Google Shape;511;p19"/>
            <p:cNvPicPr preferRelativeResize="0"/>
            <p:nvPr/>
          </p:nvPicPr>
          <p:blipFill rotWithShape="1">
            <a:blip r:embed="rId5">
              <a:alphaModFix/>
            </a:blip>
            <a:srcRect b="25391" l="7097" r="78712" t="24869"/>
            <a:stretch/>
          </p:blipFill>
          <p:spPr>
            <a:xfrm>
              <a:off x="254175" y="1796650"/>
              <a:ext cx="260151" cy="260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2" name="Google Shape;512;p19"/>
            <p:cNvPicPr preferRelativeResize="0"/>
            <p:nvPr/>
          </p:nvPicPr>
          <p:blipFill rotWithShape="1">
            <a:blip r:embed="rId5">
              <a:alphaModFix/>
            </a:blip>
            <a:srcRect b="25391" l="7097" r="78712" t="24869"/>
            <a:stretch/>
          </p:blipFill>
          <p:spPr>
            <a:xfrm>
              <a:off x="-3575" y="2053825"/>
              <a:ext cx="260151" cy="260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3" name="Google Shape;513;p19"/>
            <p:cNvPicPr preferRelativeResize="0"/>
            <p:nvPr/>
          </p:nvPicPr>
          <p:blipFill rotWithShape="1">
            <a:blip r:embed="rId5">
              <a:alphaModFix/>
            </a:blip>
            <a:srcRect b="25391" l="7097" r="78712" t="24869"/>
            <a:stretch/>
          </p:blipFill>
          <p:spPr>
            <a:xfrm>
              <a:off x="254175" y="2311000"/>
              <a:ext cx="260151" cy="260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4" name="Google Shape;514;p19"/>
            <p:cNvPicPr preferRelativeResize="0"/>
            <p:nvPr/>
          </p:nvPicPr>
          <p:blipFill rotWithShape="1">
            <a:blip r:embed="rId5">
              <a:alphaModFix/>
            </a:blip>
            <a:srcRect b="25391" l="7097" r="78712" t="24869"/>
            <a:stretch/>
          </p:blipFill>
          <p:spPr>
            <a:xfrm>
              <a:off x="-3575" y="2568175"/>
              <a:ext cx="260151" cy="260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5" name="Google Shape;515;p19"/>
            <p:cNvPicPr preferRelativeResize="0"/>
            <p:nvPr/>
          </p:nvPicPr>
          <p:blipFill rotWithShape="1">
            <a:blip r:embed="rId5">
              <a:alphaModFix/>
            </a:blip>
            <a:srcRect b="25391" l="7097" r="78712" t="24869"/>
            <a:stretch/>
          </p:blipFill>
          <p:spPr>
            <a:xfrm>
              <a:off x="254175" y="2825350"/>
              <a:ext cx="260151" cy="260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6" name="Google Shape;516;p19"/>
            <p:cNvPicPr preferRelativeResize="0"/>
            <p:nvPr/>
          </p:nvPicPr>
          <p:blipFill rotWithShape="1">
            <a:blip r:embed="rId5">
              <a:alphaModFix/>
            </a:blip>
            <a:srcRect b="25391" l="7097" r="78712" t="24869"/>
            <a:stretch/>
          </p:blipFill>
          <p:spPr>
            <a:xfrm>
              <a:off x="-3575" y="3081925"/>
              <a:ext cx="260151" cy="260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7" name="Google Shape;517;p19"/>
            <p:cNvPicPr preferRelativeResize="0"/>
            <p:nvPr/>
          </p:nvPicPr>
          <p:blipFill rotWithShape="1">
            <a:blip r:embed="rId5">
              <a:alphaModFix/>
            </a:blip>
            <a:srcRect b="25391" l="7097" r="78712" t="24869"/>
            <a:stretch/>
          </p:blipFill>
          <p:spPr>
            <a:xfrm>
              <a:off x="254175" y="3339100"/>
              <a:ext cx="260151" cy="260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8" name="Google Shape;518;p19"/>
            <p:cNvPicPr preferRelativeResize="0"/>
            <p:nvPr/>
          </p:nvPicPr>
          <p:blipFill rotWithShape="1">
            <a:blip r:embed="rId5">
              <a:alphaModFix/>
            </a:blip>
            <a:srcRect b="25391" l="7097" r="78712" t="24869"/>
            <a:stretch/>
          </p:blipFill>
          <p:spPr>
            <a:xfrm>
              <a:off x="-3575" y="3596275"/>
              <a:ext cx="260151" cy="260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9" name="Google Shape;519;p19"/>
            <p:cNvPicPr preferRelativeResize="0"/>
            <p:nvPr/>
          </p:nvPicPr>
          <p:blipFill rotWithShape="1">
            <a:blip r:embed="rId5">
              <a:alphaModFix/>
            </a:blip>
            <a:srcRect b="25391" l="7097" r="78712" t="24869"/>
            <a:stretch/>
          </p:blipFill>
          <p:spPr>
            <a:xfrm>
              <a:off x="254175" y="3853450"/>
              <a:ext cx="260151" cy="260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0" name="Google Shape;520;p19"/>
            <p:cNvPicPr preferRelativeResize="0"/>
            <p:nvPr/>
          </p:nvPicPr>
          <p:blipFill rotWithShape="1">
            <a:blip r:embed="rId5">
              <a:alphaModFix/>
            </a:blip>
            <a:srcRect b="25391" l="7097" r="78712" t="24869"/>
            <a:stretch/>
          </p:blipFill>
          <p:spPr>
            <a:xfrm>
              <a:off x="-3575" y="4111825"/>
              <a:ext cx="260151" cy="260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1" name="Google Shape;521;p19"/>
            <p:cNvPicPr preferRelativeResize="0"/>
            <p:nvPr/>
          </p:nvPicPr>
          <p:blipFill rotWithShape="1">
            <a:blip r:embed="rId5">
              <a:alphaModFix/>
            </a:blip>
            <a:srcRect b="25391" l="7097" r="78712" t="24869"/>
            <a:stretch/>
          </p:blipFill>
          <p:spPr>
            <a:xfrm>
              <a:off x="254175" y="4369000"/>
              <a:ext cx="260151" cy="260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2" name="Google Shape;522;p19"/>
            <p:cNvPicPr preferRelativeResize="0"/>
            <p:nvPr/>
          </p:nvPicPr>
          <p:blipFill rotWithShape="1">
            <a:blip r:embed="rId5">
              <a:alphaModFix/>
            </a:blip>
            <a:srcRect b="25391" l="7097" r="78712" t="24869"/>
            <a:stretch/>
          </p:blipFill>
          <p:spPr>
            <a:xfrm>
              <a:off x="-3575" y="4626175"/>
              <a:ext cx="260151" cy="260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3" name="Google Shape;523;p19"/>
            <p:cNvPicPr preferRelativeResize="0"/>
            <p:nvPr/>
          </p:nvPicPr>
          <p:blipFill rotWithShape="1">
            <a:blip r:embed="rId5">
              <a:alphaModFix/>
            </a:blip>
            <a:srcRect b="25391" l="7097" r="78712" t="24869"/>
            <a:stretch/>
          </p:blipFill>
          <p:spPr>
            <a:xfrm>
              <a:off x="254175" y="4883350"/>
              <a:ext cx="260151" cy="2601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1ec7d5df684_1_10"/>
          <p:cNvSpPr/>
          <p:nvPr/>
        </p:nvSpPr>
        <p:spPr>
          <a:xfrm>
            <a:off x="0" y="361275"/>
            <a:ext cx="5187600" cy="695100"/>
          </a:xfrm>
          <a:prstGeom prst="rect">
            <a:avLst/>
          </a:prstGeom>
          <a:solidFill>
            <a:srgbClr val="000000">
              <a:alpha val="5450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g1ec7d5df684_1_10"/>
          <p:cNvSpPr txBox="1"/>
          <p:nvPr/>
        </p:nvSpPr>
        <p:spPr>
          <a:xfrm>
            <a:off x="764950" y="385575"/>
            <a:ext cx="4598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pt-BR" sz="3000">
                <a:solidFill>
                  <a:srgbClr val="B7B7B7"/>
                </a:solidFill>
                <a:latin typeface="Bebas Neue"/>
                <a:ea typeface="Bebas Neue"/>
                <a:cs typeface="Bebas Neue"/>
                <a:sym typeface="Bebas Neue"/>
              </a:rPr>
              <a:t>2</a:t>
            </a:r>
            <a:r>
              <a:rPr b="1" i="0" lang="pt-BR" sz="3000" u="none" cap="none" strike="noStrike">
                <a:solidFill>
                  <a:srgbClr val="B7B7B7"/>
                </a:solidFill>
                <a:latin typeface="Bebas Neue"/>
                <a:ea typeface="Bebas Neue"/>
                <a:cs typeface="Bebas Neue"/>
                <a:sym typeface="Bebas Neue"/>
              </a:rPr>
              <a:t>.</a:t>
            </a:r>
            <a:r>
              <a:rPr b="1" i="0" lang="pt-BR" sz="3000" u="none" cap="none" strike="noStrik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 </a:t>
            </a:r>
            <a:r>
              <a:rPr b="1" lang="pt-BR" sz="300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procurando e extraindo o apk</a:t>
            </a:r>
            <a:endParaRPr b="1" i="0" sz="3000" u="none" cap="none" strike="noStrike">
              <a:solidFill>
                <a:srgbClr val="FFFFF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32" name="Google Shape;132;g1ec7d5df684_1_10"/>
          <p:cNvSpPr txBox="1"/>
          <p:nvPr/>
        </p:nvSpPr>
        <p:spPr>
          <a:xfrm>
            <a:off x="0" y="4835700"/>
            <a:ext cx="1428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pt-BR" sz="8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HAKAI Security | Research Team</a:t>
            </a:r>
            <a:endParaRPr b="0" i="0" sz="800" u="none" cap="none" strike="noStrike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33" name="Google Shape;133;g1ec7d5df684_1_10"/>
          <p:cNvSpPr/>
          <p:nvPr/>
        </p:nvSpPr>
        <p:spPr>
          <a:xfrm>
            <a:off x="8657450" y="4497000"/>
            <a:ext cx="486600" cy="646500"/>
          </a:xfrm>
          <a:prstGeom prst="rect">
            <a:avLst/>
          </a:prstGeom>
          <a:solidFill>
            <a:srgbClr val="000000">
              <a:alpha val="5450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4" name="Google Shape;134;g1ec7d5df684_1_10"/>
          <p:cNvPicPr preferRelativeResize="0"/>
          <p:nvPr/>
        </p:nvPicPr>
        <p:blipFill rotWithShape="1">
          <a:blip r:embed="rId3">
            <a:alphaModFix/>
          </a:blip>
          <a:srcRect b="23105" l="-9041" r="-6430" t="-16913"/>
          <a:stretch/>
        </p:blipFill>
        <p:spPr>
          <a:xfrm>
            <a:off x="8733051" y="4568100"/>
            <a:ext cx="326775" cy="316800"/>
          </a:xfrm>
          <a:prstGeom prst="rect">
            <a:avLst/>
          </a:prstGeom>
          <a:noFill/>
          <a:ln>
            <a:noFill/>
          </a:ln>
          <a:effectLst>
            <a:reflection blurRad="0" dir="5400000" dist="38100" endA="0" endPos="30000" fadeDir="5400012" kx="0" rotWithShape="0" algn="bl" stPos="0" sy="-100000" ky="0"/>
          </a:effectLst>
        </p:spPr>
      </p:pic>
      <p:pic>
        <p:nvPicPr>
          <p:cNvPr id="135" name="Google Shape;135;g1ec7d5df684_1_10"/>
          <p:cNvPicPr preferRelativeResize="0"/>
          <p:nvPr/>
        </p:nvPicPr>
        <p:blipFill rotWithShape="1">
          <a:blip r:embed="rId4">
            <a:alphaModFix/>
          </a:blip>
          <a:srcRect b="0" l="108" r="108" t="0"/>
          <a:stretch/>
        </p:blipFill>
        <p:spPr>
          <a:xfrm>
            <a:off x="231800" y="503550"/>
            <a:ext cx="410550" cy="41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g1ec7d5df684_1_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65850" y="1102575"/>
            <a:ext cx="5012303" cy="3782325"/>
          </a:xfrm>
          <a:prstGeom prst="rect">
            <a:avLst/>
          </a:prstGeom>
          <a:noFill/>
          <a:ln>
            <a:noFill/>
          </a:ln>
          <a:effectLst>
            <a:outerShdw blurRad="142875" rotWithShape="0" algn="bl">
              <a:schemeClr val="lt1"/>
            </a:outerShdw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ec895709ce_0_13"/>
          <p:cNvSpPr/>
          <p:nvPr/>
        </p:nvSpPr>
        <p:spPr>
          <a:xfrm>
            <a:off x="0" y="361275"/>
            <a:ext cx="5187600" cy="695100"/>
          </a:xfrm>
          <a:prstGeom prst="rect">
            <a:avLst/>
          </a:prstGeom>
          <a:solidFill>
            <a:srgbClr val="000000">
              <a:alpha val="5450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g1ec895709ce_0_13"/>
          <p:cNvSpPr txBox="1"/>
          <p:nvPr/>
        </p:nvSpPr>
        <p:spPr>
          <a:xfrm>
            <a:off x="764950" y="385575"/>
            <a:ext cx="4598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pt-BR" sz="3000">
                <a:solidFill>
                  <a:srgbClr val="B7B7B7"/>
                </a:solidFill>
                <a:latin typeface="Bebas Neue"/>
                <a:ea typeface="Bebas Neue"/>
                <a:cs typeface="Bebas Neue"/>
                <a:sym typeface="Bebas Neue"/>
              </a:rPr>
              <a:t>2</a:t>
            </a:r>
            <a:r>
              <a:rPr b="1" i="0" lang="pt-BR" sz="3000" u="none" cap="none" strike="noStrike">
                <a:solidFill>
                  <a:srgbClr val="B7B7B7"/>
                </a:solidFill>
                <a:latin typeface="Bebas Neue"/>
                <a:ea typeface="Bebas Neue"/>
                <a:cs typeface="Bebas Neue"/>
                <a:sym typeface="Bebas Neue"/>
              </a:rPr>
              <a:t>.</a:t>
            </a:r>
            <a:r>
              <a:rPr b="1" i="0" lang="pt-BR" sz="3000" u="none" cap="none" strike="noStrik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 </a:t>
            </a:r>
            <a:r>
              <a:rPr b="1" lang="pt-BR" sz="300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procurando e extraindo o apk</a:t>
            </a:r>
            <a:endParaRPr b="1" i="0" sz="3000" u="none" cap="none" strike="noStrike">
              <a:solidFill>
                <a:srgbClr val="FFFFF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43" name="Google Shape;143;g1ec895709ce_0_13"/>
          <p:cNvSpPr txBox="1"/>
          <p:nvPr/>
        </p:nvSpPr>
        <p:spPr>
          <a:xfrm>
            <a:off x="0" y="4835700"/>
            <a:ext cx="1428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pt-BR" sz="8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HAKAI Security | Research Team</a:t>
            </a:r>
            <a:endParaRPr b="0" i="0" sz="800" u="none" cap="none" strike="noStrike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44" name="Google Shape;144;g1ec895709ce_0_13"/>
          <p:cNvSpPr/>
          <p:nvPr/>
        </p:nvSpPr>
        <p:spPr>
          <a:xfrm>
            <a:off x="8657450" y="4497000"/>
            <a:ext cx="486600" cy="646500"/>
          </a:xfrm>
          <a:prstGeom prst="rect">
            <a:avLst/>
          </a:prstGeom>
          <a:solidFill>
            <a:srgbClr val="000000">
              <a:alpha val="5450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5" name="Google Shape;145;g1ec895709ce_0_13"/>
          <p:cNvPicPr preferRelativeResize="0"/>
          <p:nvPr/>
        </p:nvPicPr>
        <p:blipFill rotWithShape="1">
          <a:blip r:embed="rId3">
            <a:alphaModFix/>
          </a:blip>
          <a:srcRect b="23105" l="-9041" r="-6431" t="-16913"/>
          <a:stretch/>
        </p:blipFill>
        <p:spPr>
          <a:xfrm>
            <a:off x="8733051" y="4568100"/>
            <a:ext cx="326775" cy="316800"/>
          </a:xfrm>
          <a:prstGeom prst="rect">
            <a:avLst/>
          </a:prstGeom>
          <a:noFill/>
          <a:ln>
            <a:noFill/>
          </a:ln>
          <a:effectLst>
            <a:reflection blurRad="0" dir="5400000" dist="38100" endA="0" endPos="30000" fadeDir="5400012" kx="0" rotWithShape="0" algn="bl" stPos="0" sy="-100000" ky="0"/>
          </a:effectLst>
        </p:spPr>
      </p:pic>
      <p:pic>
        <p:nvPicPr>
          <p:cNvPr id="146" name="Google Shape;146;g1ec895709ce_0_13"/>
          <p:cNvPicPr preferRelativeResize="0"/>
          <p:nvPr/>
        </p:nvPicPr>
        <p:blipFill rotWithShape="1">
          <a:blip r:embed="rId4">
            <a:alphaModFix/>
          </a:blip>
          <a:srcRect b="0" l="109" r="109" t="0"/>
          <a:stretch/>
        </p:blipFill>
        <p:spPr>
          <a:xfrm>
            <a:off x="231800" y="503550"/>
            <a:ext cx="410550" cy="41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g1ec895709ce_0_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32520" y="1208563"/>
            <a:ext cx="5078960" cy="3782325"/>
          </a:xfrm>
          <a:prstGeom prst="rect">
            <a:avLst/>
          </a:prstGeom>
          <a:noFill/>
          <a:ln>
            <a:noFill/>
          </a:ln>
          <a:effectLst>
            <a:outerShdw blurRad="142875" rotWithShape="0" algn="bl">
              <a:schemeClr val="lt1"/>
            </a:outerShdw>
          </a:effec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ec895709ce_0_1"/>
          <p:cNvSpPr/>
          <p:nvPr/>
        </p:nvSpPr>
        <p:spPr>
          <a:xfrm>
            <a:off x="0" y="361275"/>
            <a:ext cx="5187600" cy="695100"/>
          </a:xfrm>
          <a:prstGeom prst="rect">
            <a:avLst/>
          </a:prstGeom>
          <a:solidFill>
            <a:srgbClr val="000000">
              <a:alpha val="5450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g1ec895709ce_0_1"/>
          <p:cNvSpPr txBox="1"/>
          <p:nvPr/>
        </p:nvSpPr>
        <p:spPr>
          <a:xfrm>
            <a:off x="764950" y="385575"/>
            <a:ext cx="4598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pt-BR" sz="3000">
                <a:solidFill>
                  <a:srgbClr val="B7B7B7"/>
                </a:solidFill>
                <a:latin typeface="Bebas Neue"/>
                <a:ea typeface="Bebas Neue"/>
                <a:cs typeface="Bebas Neue"/>
                <a:sym typeface="Bebas Neue"/>
              </a:rPr>
              <a:t>2</a:t>
            </a:r>
            <a:r>
              <a:rPr b="1" i="0" lang="pt-BR" sz="3000" u="none" cap="none" strike="noStrike">
                <a:solidFill>
                  <a:srgbClr val="B7B7B7"/>
                </a:solidFill>
                <a:latin typeface="Bebas Neue"/>
                <a:ea typeface="Bebas Neue"/>
                <a:cs typeface="Bebas Neue"/>
                <a:sym typeface="Bebas Neue"/>
              </a:rPr>
              <a:t>.</a:t>
            </a:r>
            <a:r>
              <a:rPr b="1" i="0" lang="pt-BR" sz="3000" u="none" cap="none" strike="noStrik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 </a:t>
            </a:r>
            <a:r>
              <a:rPr b="1" lang="pt-BR" sz="300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procurando e extraindo o apk</a:t>
            </a:r>
            <a:endParaRPr b="1" i="0" sz="3000" u="none" cap="none" strike="noStrike">
              <a:solidFill>
                <a:srgbClr val="FFFFF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54" name="Google Shape;154;g1ec895709ce_0_1"/>
          <p:cNvSpPr txBox="1"/>
          <p:nvPr/>
        </p:nvSpPr>
        <p:spPr>
          <a:xfrm>
            <a:off x="0" y="4835700"/>
            <a:ext cx="1428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pt-BR" sz="8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HAKAI Security | Research Team</a:t>
            </a:r>
            <a:endParaRPr b="0" i="0" sz="800" u="none" cap="none" strike="noStrike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55" name="Google Shape;155;g1ec895709ce_0_1"/>
          <p:cNvSpPr/>
          <p:nvPr/>
        </p:nvSpPr>
        <p:spPr>
          <a:xfrm>
            <a:off x="8657450" y="4497000"/>
            <a:ext cx="486600" cy="646500"/>
          </a:xfrm>
          <a:prstGeom prst="rect">
            <a:avLst/>
          </a:prstGeom>
          <a:solidFill>
            <a:srgbClr val="000000">
              <a:alpha val="5450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6" name="Google Shape;156;g1ec895709ce_0_1"/>
          <p:cNvPicPr preferRelativeResize="0"/>
          <p:nvPr/>
        </p:nvPicPr>
        <p:blipFill rotWithShape="1">
          <a:blip r:embed="rId3">
            <a:alphaModFix/>
          </a:blip>
          <a:srcRect b="23105" l="-9041" r="-6431" t="-16913"/>
          <a:stretch/>
        </p:blipFill>
        <p:spPr>
          <a:xfrm>
            <a:off x="8733051" y="4568100"/>
            <a:ext cx="326775" cy="316800"/>
          </a:xfrm>
          <a:prstGeom prst="rect">
            <a:avLst/>
          </a:prstGeom>
          <a:noFill/>
          <a:ln>
            <a:noFill/>
          </a:ln>
          <a:effectLst>
            <a:reflection blurRad="0" dir="5400000" dist="38100" endA="0" endPos="30000" fadeDir="5400012" kx="0" rotWithShape="0" algn="bl" stPos="0" sy="-100000" ky="0"/>
          </a:effectLst>
        </p:spPr>
      </p:pic>
      <p:pic>
        <p:nvPicPr>
          <p:cNvPr id="157" name="Google Shape;157;g1ec895709ce_0_1"/>
          <p:cNvPicPr preferRelativeResize="0"/>
          <p:nvPr/>
        </p:nvPicPr>
        <p:blipFill rotWithShape="1">
          <a:blip r:embed="rId4">
            <a:alphaModFix/>
          </a:blip>
          <a:srcRect b="0" l="109" r="109" t="0"/>
          <a:stretch/>
        </p:blipFill>
        <p:spPr>
          <a:xfrm>
            <a:off x="231800" y="503550"/>
            <a:ext cx="410550" cy="41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g1ec895709ce_0_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7229" y="1208775"/>
            <a:ext cx="8109541" cy="3474525"/>
          </a:xfrm>
          <a:prstGeom prst="rect">
            <a:avLst/>
          </a:prstGeom>
          <a:noFill/>
          <a:ln>
            <a:noFill/>
          </a:ln>
          <a:effectLst>
            <a:outerShdw blurRad="142875" rotWithShape="0" algn="bl">
              <a:schemeClr val="lt1"/>
            </a:outerShdw>
          </a:effectLst>
        </p:spPr>
      </p:pic>
      <p:sp>
        <p:nvSpPr>
          <p:cNvPr id="159" name="Google Shape;159;g1ec895709ce_0_1"/>
          <p:cNvSpPr/>
          <p:nvPr/>
        </p:nvSpPr>
        <p:spPr>
          <a:xfrm>
            <a:off x="550525" y="1352725"/>
            <a:ext cx="1329000" cy="1572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g1ec895709ce_0_1"/>
          <p:cNvSpPr txBox="1"/>
          <p:nvPr/>
        </p:nvSpPr>
        <p:spPr>
          <a:xfrm>
            <a:off x="517225" y="3939300"/>
            <a:ext cx="1790700" cy="744000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  <a:effectLst>
            <a:outerShdw blurRad="142875" rotWithShape="0" algn="bl">
              <a:srgbClr val="666666">
                <a:alpha val="4941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>
                <a:solidFill>
                  <a:srgbClr val="CCCCCC"/>
                </a:solidFill>
                <a:latin typeface="Oswald"/>
                <a:ea typeface="Oswald"/>
                <a:cs typeface="Oswald"/>
                <a:sym typeface="Oswald"/>
              </a:rPr>
              <a:t>https://apkpure.com</a:t>
            </a:r>
            <a:endParaRPr>
              <a:solidFill>
                <a:srgbClr val="CCCCCC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>
                <a:solidFill>
                  <a:srgbClr val="CCCCCC"/>
                </a:solidFill>
                <a:latin typeface="Oswald"/>
                <a:ea typeface="Oswald"/>
                <a:cs typeface="Oswald"/>
                <a:sym typeface="Oswald"/>
              </a:rPr>
              <a:t>https://apkcombo.com </a:t>
            </a:r>
            <a:endParaRPr>
              <a:solidFill>
                <a:srgbClr val="CCCCCC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ec895709ce_0_27"/>
          <p:cNvSpPr/>
          <p:nvPr/>
        </p:nvSpPr>
        <p:spPr>
          <a:xfrm>
            <a:off x="0" y="361275"/>
            <a:ext cx="5187600" cy="695100"/>
          </a:xfrm>
          <a:prstGeom prst="rect">
            <a:avLst/>
          </a:prstGeom>
          <a:solidFill>
            <a:srgbClr val="000000">
              <a:alpha val="5450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g1ec895709ce_0_27"/>
          <p:cNvSpPr txBox="1"/>
          <p:nvPr/>
        </p:nvSpPr>
        <p:spPr>
          <a:xfrm>
            <a:off x="764950" y="385575"/>
            <a:ext cx="4598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pt-BR" sz="3000">
                <a:solidFill>
                  <a:srgbClr val="B7B7B7"/>
                </a:solidFill>
                <a:latin typeface="Bebas Neue"/>
                <a:ea typeface="Bebas Neue"/>
                <a:cs typeface="Bebas Neue"/>
                <a:sym typeface="Bebas Neue"/>
              </a:rPr>
              <a:t>2</a:t>
            </a:r>
            <a:r>
              <a:rPr b="1" i="0" lang="pt-BR" sz="3000" u="none" cap="none" strike="noStrike">
                <a:solidFill>
                  <a:srgbClr val="B7B7B7"/>
                </a:solidFill>
                <a:latin typeface="Bebas Neue"/>
                <a:ea typeface="Bebas Neue"/>
                <a:cs typeface="Bebas Neue"/>
                <a:sym typeface="Bebas Neue"/>
              </a:rPr>
              <a:t>.</a:t>
            </a:r>
            <a:r>
              <a:rPr b="1" i="0" lang="pt-BR" sz="3000" u="none" cap="none" strike="noStrik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 </a:t>
            </a:r>
            <a:r>
              <a:rPr b="1" lang="pt-BR" sz="300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procurando e extraindo o apk</a:t>
            </a:r>
            <a:endParaRPr b="1" i="0" sz="3000" u="none" cap="none" strike="noStrike">
              <a:solidFill>
                <a:srgbClr val="FFFFF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67" name="Google Shape;167;g1ec895709ce_0_27"/>
          <p:cNvSpPr txBox="1"/>
          <p:nvPr/>
        </p:nvSpPr>
        <p:spPr>
          <a:xfrm>
            <a:off x="0" y="4835700"/>
            <a:ext cx="1428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pt-BR" sz="8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HAKAI Security | Research Team</a:t>
            </a:r>
            <a:endParaRPr b="0" i="0" sz="800" u="none" cap="none" strike="noStrike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68" name="Google Shape;168;g1ec895709ce_0_27"/>
          <p:cNvSpPr/>
          <p:nvPr/>
        </p:nvSpPr>
        <p:spPr>
          <a:xfrm>
            <a:off x="8657450" y="4497000"/>
            <a:ext cx="486600" cy="646500"/>
          </a:xfrm>
          <a:prstGeom prst="rect">
            <a:avLst/>
          </a:prstGeom>
          <a:solidFill>
            <a:srgbClr val="000000">
              <a:alpha val="5450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9" name="Google Shape;169;g1ec895709ce_0_27"/>
          <p:cNvPicPr preferRelativeResize="0"/>
          <p:nvPr/>
        </p:nvPicPr>
        <p:blipFill rotWithShape="1">
          <a:blip r:embed="rId3">
            <a:alphaModFix/>
          </a:blip>
          <a:srcRect b="23105" l="-9041" r="-6431" t="-16913"/>
          <a:stretch/>
        </p:blipFill>
        <p:spPr>
          <a:xfrm>
            <a:off x="8733051" y="4568100"/>
            <a:ext cx="326775" cy="316800"/>
          </a:xfrm>
          <a:prstGeom prst="rect">
            <a:avLst/>
          </a:prstGeom>
          <a:noFill/>
          <a:ln>
            <a:noFill/>
          </a:ln>
          <a:effectLst>
            <a:reflection blurRad="0" dir="5400000" dist="38100" endA="0" endPos="30000" fadeDir="5400012" kx="0" rotWithShape="0" algn="bl" stPos="0" sy="-100000" ky="0"/>
          </a:effectLst>
        </p:spPr>
      </p:pic>
      <p:pic>
        <p:nvPicPr>
          <p:cNvPr id="170" name="Google Shape;170;g1ec895709ce_0_27"/>
          <p:cNvPicPr preferRelativeResize="0"/>
          <p:nvPr/>
        </p:nvPicPr>
        <p:blipFill rotWithShape="1">
          <a:blip r:embed="rId4">
            <a:alphaModFix/>
          </a:blip>
          <a:srcRect b="0" l="109" r="109" t="0"/>
          <a:stretch/>
        </p:blipFill>
        <p:spPr>
          <a:xfrm>
            <a:off x="231800" y="503550"/>
            <a:ext cx="410550" cy="41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g1ec895709ce_0_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78438" y="1312550"/>
            <a:ext cx="5987124" cy="3523151"/>
          </a:xfrm>
          <a:prstGeom prst="rect">
            <a:avLst/>
          </a:prstGeom>
          <a:noFill/>
          <a:ln>
            <a:noFill/>
          </a:ln>
          <a:effectLst>
            <a:outerShdw blurRad="142875" rotWithShape="0" algn="bl">
              <a:schemeClr val="lt1"/>
            </a:outerShdw>
          </a:effectLst>
        </p:spPr>
      </p:pic>
      <p:sp>
        <p:nvSpPr>
          <p:cNvPr id="172" name="Google Shape;172;g1ec895709ce_0_27"/>
          <p:cNvSpPr txBox="1"/>
          <p:nvPr/>
        </p:nvSpPr>
        <p:spPr>
          <a:xfrm>
            <a:off x="1578450" y="4435500"/>
            <a:ext cx="5187600" cy="400200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  <a:effectLst>
            <a:outerShdw blurRad="142875" rotWithShape="0" algn="bl">
              <a:srgbClr val="666666">
                <a:alpha val="4941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>
                <a:solidFill>
                  <a:srgbClr val="CCCCCC"/>
                </a:solidFill>
                <a:latin typeface="Oswald"/>
                <a:ea typeface="Oswald"/>
                <a:cs typeface="Oswald"/>
                <a:sym typeface="Oswald"/>
              </a:rPr>
              <a:t>https://play.google.com/store/apps/details?id=com.ryosoftware.apkexporter</a:t>
            </a:r>
            <a:endParaRPr>
              <a:solidFill>
                <a:srgbClr val="CCCCCC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ec895709ce_0_40"/>
          <p:cNvSpPr/>
          <p:nvPr/>
        </p:nvSpPr>
        <p:spPr>
          <a:xfrm>
            <a:off x="0" y="361275"/>
            <a:ext cx="5187600" cy="695100"/>
          </a:xfrm>
          <a:prstGeom prst="rect">
            <a:avLst/>
          </a:prstGeom>
          <a:solidFill>
            <a:srgbClr val="000000">
              <a:alpha val="5450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g1ec895709ce_0_40"/>
          <p:cNvSpPr txBox="1"/>
          <p:nvPr/>
        </p:nvSpPr>
        <p:spPr>
          <a:xfrm>
            <a:off x="764950" y="385575"/>
            <a:ext cx="4598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pt-BR" sz="3000">
                <a:solidFill>
                  <a:srgbClr val="B7B7B7"/>
                </a:solidFill>
                <a:latin typeface="Bebas Neue"/>
                <a:ea typeface="Bebas Neue"/>
                <a:cs typeface="Bebas Neue"/>
                <a:sym typeface="Bebas Neue"/>
              </a:rPr>
              <a:t>2</a:t>
            </a:r>
            <a:r>
              <a:rPr b="1" i="0" lang="pt-BR" sz="3000" u="none" cap="none" strike="noStrike">
                <a:solidFill>
                  <a:srgbClr val="B7B7B7"/>
                </a:solidFill>
                <a:latin typeface="Bebas Neue"/>
                <a:ea typeface="Bebas Neue"/>
                <a:cs typeface="Bebas Neue"/>
                <a:sym typeface="Bebas Neue"/>
              </a:rPr>
              <a:t>.</a:t>
            </a:r>
            <a:r>
              <a:rPr b="1" i="0" lang="pt-BR" sz="3000" u="none" cap="none" strike="noStrik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 </a:t>
            </a:r>
            <a:r>
              <a:rPr b="1" lang="pt-BR" sz="300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procurando e extraindo o apk</a:t>
            </a:r>
            <a:endParaRPr b="1" i="0" sz="3000" u="none" cap="none" strike="noStrike">
              <a:solidFill>
                <a:srgbClr val="FFFFF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79" name="Google Shape;179;g1ec895709ce_0_40"/>
          <p:cNvSpPr txBox="1"/>
          <p:nvPr/>
        </p:nvSpPr>
        <p:spPr>
          <a:xfrm>
            <a:off x="0" y="4835700"/>
            <a:ext cx="1428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pt-BR" sz="8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HAKAI Security | Research Team</a:t>
            </a:r>
            <a:endParaRPr b="0" i="0" sz="800" u="none" cap="none" strike="noStrike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80" name="Google Shape;180;g1ec895709ce_0_40"/>
          <p:cNvSpPr/>
          <p:nvPr/>
        </p:nvSpPr>
        <p:spPr>
          <a:xfrm>
            <a:off x="8657450" y="4497000"/>
            <a:ext cx="486600" cy="646500"/>
          </a:xfrm>
          <a:prstGeom prst="rect">
            <a:avLst/>
          </a:prstGeom>
          <a:solidFill>
            <a:srgbClr val="000000">
              <a:alpha val="5450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1" name="Google Shape;181;g1ec895709ce_0_40"/>
          <p:cNvPicPr preferRelativeResize="0"/>
          <p:nvPr/>
        </p:nvPicPr>
        <p:blipFill rotWithShape="1">
          <a:blip r:embed="rId3">
            <a:alphaModFix/>
          </a:blip>
          <a:srcRect b="23105" l="-9041" r="-6431" t="-16913"/>
          <a:stretch/>
        </p:blipFill>
        <p:spPr>
          <a:xfrm>
            <a:off x="8733051" y="4568100"/>
            <a:ext cx="326775" cy="316800"/>
          </a:xfrm>
          <a:prstGeom prst="rect">
            <a:avLst/>
          </a:prstGeom>
          <a:noFill/>
          <a:ln>
            <a:noFill/>
          </a:ln>
          <a:effectLst>
            <a:reflection blurRad="0" dir="5400000" dist="38100" endA="0" endPos="30000" fadeDir="5400012" kx="0" rotWithShape="0" algn="bl" stPos="0" sy="-100000" ky="0"/>
          </a:effectLst>
        </p:spPr>
      </p:pic>
      <p:pic>
        <p:nvPicPr>
          <p:cNvPr id="182" name="Google Shape;182;g1ec895709ce_0_40"/>
          <p:cNvPicPr preferRelativeResize="0"/>
          <p:nvPr/>
        </p:nvPicPr>
        <p:blipFill rotWithShape="1">
          <a:blip r:embed="rId4">
            <a:alphaModFix/>
          </a:blip>
          <a:srcRect b="0" l="109" r="109" t="0"/>
          <a:stretch/>
        </p:blipFill>
        <p:spPr>
          <a:xfrm>
            <a:off x="231800" y="503550"/>
            <a:ext cx="410550" cy="41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g1ec895709ce_0_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52863" y="1452225"/>
            <a:ext cx="5238275" cy="3462675"/>
          </a:xfrm>
          <a:prstGeom prst="rect">
            <a:avLst/>
          </a:prstGeom>
          <a:noFill/>
          <a:ln>
            <a:noFill/>
          </a:ln>
          <a:effectLst>
            <a:outerShdw blurRad="142875" rotWithShape="0" algn="bl">
              <a:schemeClr val="lt1"/>
            </a:outerShdw>
          </a:effec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1ec7d5df684_0_23"/>
          <p:cNvSpPr/>
          <p:nvPr/>
        </p:nvSpPr>
        <p:spPr>
          <a:xfrm>
            <a:off x="0" y="361275"/>
            <a:ext cx="3051600" cy="695100"/>
          </a:xfrm>
          <a:prstGeom prst="rect">
            <a:avLst/>
          </a:prstGeom>
          <a:solidFill>
            <a:srgbClr val="000000">
              <a:alpha val="5450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g1ec7d5df684_0_23"/>
          <p:cNvSpPr txBox="1"/>
          <p:nvPr/>
        </p:nvSpPr>
        <p:spPr>
          <a:xfrm>
            <a:off x="561000" y="1566150"/>
            <a:ext cx="8022000" cy="2011200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  <a:effectLst>
            <a:outerShdw blurRad="142875" rotWithShape="0" algn="bl">
              <a:srgbClr val="666666">
                <a:alpha val="49411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2794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Notas:</a:t>
            </a:r>
            <a:endParaRPr sz="20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55600" lvl="0" marL="457200" marR="2794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Oswald"/>
              <a:buChar char="-"/>
            </a:pPr>
            <a:r>
              <a:rPr lang="pt-BR" sz="2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As aplicações são desenvolvidas utilizando a ferramenta Android Studio</a:t>
            </a:r>
            <a:endParaRPr b="0" i="0" sz="2000" u="none" cap="none" strike="noStrike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55600" lvl="0" marL="457200" marR="279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Oswald"/>
              <a:buChar char="-"/>
            </a:pPr>
            <a:r>
              <a:rPr lang="pt-BR" sz="2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São </a:t>
            </a:r>
            <a:r>
              <a:rPr lang="pt-BR" sz="2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distribuídos</a:t>
            </a:r>
            <a:r>
              <a:rPr lang="pt-BR" sz="2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 como APK por meio da Google Play Store</a:t>
            </a:r>
            <a:endParaRPr b="0" i="0" sz="2000" u="none" cap="none" strike="noStrike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55600" lvl="0" marL="457200" marR="279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Oswald"/>
              <a:buChar char="-"/>
            </a:pPr>
            <a:r>
              <a:rPr lang="pt-BR" sz="2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Precisam ser assinadas utilizando o Certificado de Desenvolvedor da Google</a:t>
            </a:r>
            <a:endParaRPr sz="20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marR="279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90" name="Google Shape;190;g1ec7d5df684_0_23"/>
          <p:cNvSpPr txBox="1"/>
          <p:nvPr/>
        </p:nvSpPr>
        <p:spPr>
          <a:xfrm>
            <a:off x="764950" y="385575"/>
            <a:ext cx="2286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pt-BR" sz="3000">
                <a:solidFill>
                  <a:srgbClr val="B7B7B7"/>
                </a:solidFill>
                <a:latin typeface="Bebas Neue"/>
                <a:ea typeface="Bebas Neue"/>
                <a:cs typeface="Bebas Neue"/>
                <a:sym typeface="Bebas Neue"/>
              </a:rPr>
              <a:t>3</a:t>
            </a:r>
            <a:r>
              <a:rPr b="1" i="0" lang="pt-BR" sz="3000" u="none" cap="none" strike="noStrike">
                <a:solidFill>
                  <a:srgbClr val="B7B7B7"/>
                </a:solidFill>
                <a:latin typeface="Bebas Neue"/>
                <a:ea typeface="Bebas Neue"/>
                <a:cs typeface="Bebas Neue"/>
                <a:sym typeface="Bebas Neue"/>
              </a:rPr>
              <a:t>.</a:t>
            </a:r>
            <a:r>
              <a:rPr b="1" i="0" lang="pt-BR" sz="3000" u="none" cap="none" strike="noStrik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 </a:t>
            </a:r>
            <a:r>
              <a:rPr b="1" lang="pt-BR" sz="300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Arquitetura</a:t>
            </a:r>
            <a:endParaRPr b="1" i="0" sz="3000" u="none" cap="none" strike="noStrike">
              <a:solidFill>
                <a:srgbClr val="FFFFF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91" name="Google Shape;191;g1ec7d5df684_0_23"/>
          <p:cNvSpPr txBox="1"/>
          <p:nvPr/>
        </p:nvSpPr>
        <p:spPr>
          <a:xfrm>
            <a:off x="0" y="4835700"/>
            <a:ext cx="1428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pt-BR" sz="8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HAKAI Security | Research Team</a:t>
            </a:r>
            <a:endParaRPr b="0" i="0" sz="800" u="none" cap="none" strike="noStrike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92" name="Google Shape;192;g1ec7d5df684_0_23"/>
          <p:cNvSpPr/>
          <p:nvPr/>
        </p:nvSpPr>
        <p:spPr>
          <a:xfrm>
            <a:off x="8657450" y="4497000"/>
            <a:ext cx="486600" cy="646500"/>
          </a:xfrm>
          <a:prstGeom prst="rect">
            <a:avLst/>
          </a:prstGeom>
          <a:solidFill>
            <a:srgbClr val="000000">
              <a:alpha val="5450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3" name="Google Shape;193;g1ec7d5df684_0_23"/>
          <p:cNvPicPr preferRelativeResize="0"/>
          <p:nvPr/>
        </p:nvPicPr>
        <p:blipFill rotWithShape="1">
          <a:blip r:embed="rId3">
            <a:alphaModFix/>
          </a:blip>
          <a:srcRect b="23105" l="-9041" r="-6430" t="-16913"/>
          <a:stretch/>
        </p:blipFill>
        <p:spPr>
          <a:xfrm>
            <a:off x="8733051" y="4568100"/>
            <a:ext cx="326775" cy="316800"/>
          </a:xfrm>
          <a:prstGeom prst="rect">
            <a:avLst/>
          </a:prstGeom>
          <a:noFill/>
          <a:ln>
            <a:noFill/>
          </a:ln>
          <a:effectLst>
            <a:reflection blurRad="0" dir="5400000" dist="38100" endA="0" endPos="30000" fadeDir="5400012" kx="0" rotWithShape="0" algn="bl" stPos="0" sy="-100000" ky="0"/>
          </a:effectLst>
        </p:spPr>
      </p:pic>
      <p:pic>
        <p:nvPicPr>
          <p:cNvPr id="194" name="Google Shape;194;g1ec7d5df684_0_23"/>
          <p:cNvPicPr preferRelativeResize="0"/>
          <p:nvPr/>
        </p:nvPicPr>
        <p:blipFill rotWithShape="1">
          <a:blip r:embed="rId4">
            <a:alphaModFix/>
          </a:blip>
          <a:srcRect b="0" l="108" r="108" t="0"/>
          <a:stretch/>
        </p:blipFill>
        <p:spPr>
          <a:xfrm>
            <a:off x="231800" y="503550"/>
            <a:ext cx="410550" cy="41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